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6858000" cy="9906000" type="A4"/>
  <p:notesSz cx="6735763" cy="98663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44" d="100"/>
          <a:sy n="44" d="100"/>
        </p:scale>
        <p:origin x="2256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26D3C9-F82B-4954-ABBF-EFE6F016D3BD}" type="datetimeFigureOut">
              <a:rPr kumimoji="1" lang="ja-JP" altLang="en-US" smtClean="0"/>
              <a:t>2023/9/5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2E585F-1CF6-4B00-9B1A-47D78960023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477610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26D3C9-F82B-4954-ABBF-EFE6F016D3BD}" type="datetimeFigureOut">
              <a:rPr kumimoji="1" lang="ja-JP" altLang="en-US" smtClean="0"/>
              <a:t>2023/9/5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2E585F-1CF6-4B00-9B1A-47D78960023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48457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26D3C9-F82B-4954-ABBF-EFE6F016D3BD}" type="datetimeFigureOut">
              <a:rPr kumimoji="1" lang="ja-JP" altLang="en-US" smtClean="0"/>
              <a:t>2023/9/5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2E585F-1CF6-4B00-9B1A-47D78960023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686245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26D3C9-F82B-4954-ABBF-EFE6F016D3BD}" type="datetimeFigureOut">
              <a:rPr kumimoji="1" lang="ja-JP" altLang="en-US" smtClean="0"/>
              <a:t>2023/9/5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2E585F-1CF6-4B00-9B1A-47D78960023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719525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26D3C9-F82B-4954-ABBF-EFE6F016D3BD}" type="datetimeFigureOut">
              <a:rPr kumimoji="1" lang="ja-JP" altLang="en-US" smtClean="0"/>
              <a:t>2023/9/5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2E585F-1CF6-4B00-9B1A-47D78960023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395962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26D3C9-F82B-4954-ABBF-EFE6F016D3BD}" type="datetimeFigureOut">
              <a:rPr kumimoji="1" lang="ja-JP" altLang="en-US" smtClean="0"/>
              <a:t>2023/9/5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2E585F-1CF6-4B00-9B1A-47D78960023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951517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26D3C9-F82B-4954-ABBF-EFE6F016D3BD}" type="datetimeFigureOut">
              <a:rPr kumimoji="1" lang="ja-JP" altLang="en-US" smtClean="0"/>
              <a:t>2023/9/5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2E585F-1CF6-4B00-9B1A-47D78960023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586922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26D3C9-F82B-4954-ABBF-EFE6F016D3BD}" type="datetimeFigureOut">
              <a:rPr kumimoji="1" lang="ja-JP" altLang="en-US" smtClean="0"/>
              <a:t>2023/9/5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2E585F-1CF6-4B00-9B1A-47D78960023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658700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26D3C9-F82B-4954-ABBF-EFE6F016D3BD}" type="datetimeFigureOut">
              <a:rPr kumimoji="1" lang="ja-JP" altLang="en-US" smtClean="0"/>
              <a:t>2023/9/5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2E585F-1CF6-4B00-9B1A-47D78960023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372980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26D3C9-F82B-4954-ABBF-EFE6F016D3BD}" type="datetimeFigureOut">
              <a:rPr kumimoji="1" lang="ja-JP" altLang="en-US" smtClean="0"/>
              <a:t>2023/9/5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2E585F-1CF6-4B00-9B1A-47D78960023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426757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26D3C9-F82B-4954-ABBF-EFE6F016D3BD}" type="datetimeFigureOut">
              <a:rPr kumimoji="1" lang="ja-JP" altLang="en-US" smtClean="0"/>
              <a:t>2023/9/5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2E585F-1CF6-4B00-9B1A-47D78960023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456116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26D3C9-F82B-4954-ABBF-EFE6F016D3BD}" type="datetimeFigureOut">
              <a:rPr kumimoji="1" lang="ja-JP" altLang="en-US" smtClean="0"/>
              <a:t>2023/9/5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2E585F-1CF6-4B00-9B1A-47D78960023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269199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" name="グループ化 20">
            <a:extLst>
              <a:ext uri="{FF2B5EF4-FFF2-40B4-BE49-F238E27FC236}">
                <a16:creationId xmlns:a16="http://schemas.microsoft.com/office/drawing/2014/main" id="{C3EA376D-353B-012A-A401-178C30F35337}"/>
              </a:ext>
            </a:extLst>
          </p:cNvPr>
          <p:cNvGrpSpPr/>
          <p:nvPr/>
        </p:nvGrpSpPr>
        <p:grpSpPr>
          <a:xfrm>
            <a:off x="0" y="0"/>
            <a:ext cx="6858000" cy="9906000"/>
            <a:chOff x="-1" y="0"/>
            <a:chExt cx="6858000" cy="9906000"/>
          </a:xfrm>
        </p:grpSpPr>
        <p:sp>
          <p:nvSpPr>
            <p:cNvPr id="6" name="正方形/長方形 5">
              <a:extLst>
                <a:ext uri="{FF2B5EF4-FFF2-40B4-BE49-F238E27FC236}">
                  <a16:creationId xmlns:a16="http://schemas.microsoft.com/office/drawing/2014/main" id="{EC6F1A45-AFC7-DCDC-9C63-EA6963929998}"/>
                </a:ext>
              </a:extLst>
            </p:cNvPr>
            <p:cNvSpPr/>
            <p:nvPr/>
          </p:nvSpPr>
          <p:spPr>
            <a:xfrm>
              <a:off x="-1" y="0"/>
              <a:ext cx="6858000" cy="9906000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1" name="四角形: 角を丸くする 10">
              <a:extLst>
                <a:ext uri="{FF2B5EF4-FFF2-40B4-BE49-F238E27FC236}">
                  <a16:creationId xmlns:a16="http://schemas.microsoft.com/office/drawing/2014/main" id="{AA38D842-242A-3CA9-4866-2B6D874431E6}"/>
                </a:ext>
              </a:extLst>
            </p:cNvPr>
            <p:cNvSpPr/>
            <p:nvPr/>
          </p:nvSpPr>
          <p:spPr>
            <a:xfrm>
              <a:off x="315685" y="337457"/>
              <a:ext cx="6226629" cy="9231085"/>
            </a:xfrm>
            <a:prstGeom prst="roundRect">
              <a:avLst>
                <a:gd name="adj" fmla="val 4534"/>
              </a:avLst>
            </a:prstGeom>
            <a:noFill/>
            <a:ln w="28575"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cxnSp>
        <p:nvCxnSpPr>
          <p:cNvPr id="13" name="直線コネクタ 12">
            <a:extLst>
              <a:ext uri="{FF2B5EF4-FFF2-40B4-BE49-F238E27FC236}">
                <a16:creationId xmlns:a16="http://schemas.microsoft.com/office/drawing/2014/main" id="{F1E25760-CB34-8705-362C-F993E81B2BE5}"/>
              </a:ext>
            </a:extLst>
          </p:cNvPr>
          <p:cNvCxnSpPr>
            <a:cxnSpLocks/>
          </p:cNvCxnSpPr>
          <p:nvPr/>
        </p:nvCxnSpPr>
        <p:spPr>
          <a:xfrm>
            <a:off x="1220054" y="2963710"/>
            <a:ext cx="4417890" cy="0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4CBFF982-319C-4DF1-76B2-82B496C157FD}"/>
              </a:ext>
            </a:extLst>
          </p:cNvPr>
          <p:cNvSpPr txBox="1"/>
          <p:nvPr/>
        </p:nvSpPr>
        <p:spPr>
          <a:xfrm>
            <a:off x="1868572" y="2992729"/>
            <a:ext cx="307731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3200" dirty="0">
                <a:solidFill>
                  <a:schemeClr val="bg1"/>
                </a:solidFill>
                <a:latin typeface="Bodoni MT Condensed" panose="02070606080606020203" pitchFamily="18" charset="0"/>
                <a:ea typeface="游ゴシック" panose="020B0400000000000000" pitchFamily="50" charset="-128"/>
              </a:rPr>
              <a:t>HAIR REMOVAL PRICELIST</a:t>
            </a:r>
            <a:endParaRPr kumimoji="1" lang="ja-JP" altLang="en-US" sz="3200" dirty="0">
              <a:solidFill>
                <a:schemeClr val="bg1"/>
              </a:solidFill>
              <a:latin typeface="Bodoni MT Condensed" panose="02070606080606020203" pitchFamily="18" charset="0"/>
              <a:ea typeface="游ゴシック" panose="020B0400000000000000" pitchFamily="50" charset="-128"/>
            </a:endParaRPr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8FB1BEE2-4054-5A16-D737-42DCC61160B3}"/>
              </a:ext>
            </a:extLst>
          </p:cNvPr>
          <p:cNvSpPr txBox="1"/>
          <p:nvPr/>
        </p:nvSpPr>
        <p:spPr>
          <a:xfrm>
            <a:off x="4773597" y="3307285"/>
            <a:ext cx="95410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00" dirty="0">
                <a:solidFill>
                  <a:schemeClr val="bg1"/>
                </a:solidFill>
              </a:rPr>
              <a:t>※</a:t>
            </a:r>
            <a:r>
              <a:rPr kumimoji="1" lang="ja-JP" altLang="en-US" sz="1200" dirty="0">
                <a:solidFill>
                  <a:schemeClr val="bg1"/>
                </a:solidFill>
              </a:rPr>
              <a:t>税込価格</a:t>
            </a:r>
          </a:p>
        </p:txBody>
      </p:sp>
      <p:cxnSp>
        <p:nvCxnSpPr>
          <p:cNvPr id="14" name="直線コネクタ 13">
            <a:extLst>
              <a:ext uri="{FF2B5EF4-FFF2-40B4-BE49-F238E27FC236}">
                <a16:creationId xmlns:a16="http://schemas.microsoft.com/office/drawing/2014/main" id="{C8222417-9DA7-9B59-9663-16C35D51BC58}"/>
              </a:ext>
            </a:extLst>
          </p:cNvPr>
          <p:cNvCxnSpPr>
            <a:cxnSpLocks/>
          </p:cNvCxnSpPr>
          <p:nvPr/>
        </p:nvCxnSpPr>
        <p:spPr>
          <a:xfrm>
            <a:off x="1198285" y="3595079"/>
            <a:ext cx="4417890" cy="0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" name="グループ化 8">
            <a:extLst>
              <a:ext uri="{FF2B5EF4-FFF2-40B4-BE49-F238E27FC236}">
                <a16:creationId xmlns:a16="http://schemas.microsoft.com/office/drawing/2014/main" id="{5252249F-4ED8-B558-30E0-FED0DEBB2140}"/>
              </a:ext>
            </a:extLst>
          </p:cNvPr>
          <p:cNvGrpSpPr/>
          <p:nvPr/>
        </p:nvGrpSpPr>
        <p:grpSpPr>
          <a:xfrm>
            <a:off x="1096070" y="3791858"/>
            <a:ext cx="4555986" cy="5299684"/>
            <a:chOff x="1096070" y="3791858"/>
            <a:chExt cx="4555986" cy="5299684"/>
          </a:xfrm>
        </p:grpSpPr>
        <p:sp>
          <p:nvSpPr>
            <p:cNvPr id="2" name="テキスト ボックス 1">
              <a:extLst>
                <a:ext uri="{FF2B5EF4-FFF2-40B4-BE49-F238E27FC236}">
                  <a16:creationId xmlns:a16="http://schemas.microsoft.com/office/drawing/2014/main" id="{A899B43D-FC68-40FA-318F-4B6DDA500A84}"/>
                </a:ext>
              </a:extLst>
            </p:cNvPr>
            <p:cNvSpPr txBox="1"/>
            <p:nvPr/>
          </p:nvSpPr>
          <p:spPr>
            <a:xfrm>
              <a:off x="2464634" y="3791858"/>
              <a:ext cx="1928732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2000" dirty="0">
                  <a:solidFill>
                    <a:schemeClr val="bg1"/>
                  </a:solidFill>
                  <a:latin typeface="游明朝 Light" panose="02020300000000000000" pitchFamily="18" charset="-128"/>
                  <a:ea typeface="游明朝 Light" panose="02020300000000000000" pitchFamily="18" charset="-128"/>
                </a:rPr>
                <a:t>－全身脱毛－</a:t>
              </a:r>
            </a:p>
          </p:txBody>
        </p:sp>
        <p:sp>
          <p:nvSpPr>
            <p:cNvPr id="3" name="テキスト ボックス 2">
              <a:extLst>
                <a:ext uri="{FF2B5EF4-FFF2-40B4-BE49-F238E27FC236}">
                  <a16:creationId xmlns:a16="http://schemas.microsoft.com/office/drawing/2014/main" id="{F9300EE9-84A8-6A15-AE09-9407ABB4D337}"/>
                </a:ext>
              </a:extLst>
            </p:cNvPr>
            <p:cNvSpPr txBox="1"/>
            <p:nvPr/>
          </p:nvSpPr>
          <p:spPr>
            <a:xfrm>
              <a:off x="1104343" y="4241049"/>
              <a:ext cx="1529586" cy="129779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kumimoji="1" lang="ja-JP" altLang="en-US" dirty="0">
                  <a:solidFill>
                    <a:schemeClr val="bg1"/>
                  </a:solidFill>
                  <a:latin typeface="游明朝 Light" panose="02020300000000000000" pitchFamily="18" charset="-128"/>
                  <a:ea typeface="游明朝 Light" panose="02020300000000000000" pitchFamily="18" charset="-128"/>
                </a:rPr>
                <a:t>顔＋</a:t>
              </a:r>
              <a:r>
                <a:rPr kumimoji="1" lang="en-US" altLang="ja-JP" dirty="0">
                  <a:solidFill>
                    <a:schemeClr val="bg1"/>
                  </a:solidFill>
                  <a:latin typeface="游明朝 Light" panose="02020300000000000000" pitchFamily="18" charset="-128"/>
                  <a:ea typeface="游明朝 Light" panose="02020300000000000000" pitchFamily="18" charset="-128"/>
                </a:rPr>
                <a:t>VIO</a:t>
              </a:r>
            </a:p>
            <a:p>
              <a:pPr>
                <a:lnSpc>
                  <a:spcPct val="150000"/>
                </a:lnSpc>
              </a:pPr>
              <a:r>
                <a:rPr kumimoji="1" lang="ja-JP" altLang="en-US" dirty="0">
                  <a:solidFill>
                    <a:schemeClr val="bg1"/>
                  </a:solidFill>
                  <a:latin typeface="游明朝 Light" panose="02020300000000000000" pitchFamily="18" charset="-128"/>
                  <a:ea typeface="游明朝 Light" panose="02020300000000000000" pitchFamily="18" charset="-128"/>
                </a:rPr>
                <a:t>顔 </a:t>
              </a:r>
              <a:r>
                <a:rPr kumimoji="1" lang="en-US" altLang="ja-JP" dirty="0">
                  <a:solidFill>
                    <a:schemeClr val="bg1"/>
                  </a:solidFill>
                  <a:latin typeface="游明朝 Light" panose="02020300000000000000" pitchFamily="18" charset="-128"/>
                  <a:ea typeface="游明朝 Light" panose="02020300000000000000" pitchFamily="18" charset="-128"/>
                </a:rPr>
                <a:t>or VIO</a:t>
              </a:r>
            </a:p>
            <a:p>
              <a:pPr>
                <a:lnSpc>
                  <a:spcPct val="150000"/>
                </a:lnSpc>
              </a:pPr>
              <a:r>
                <a:rPr kumimoji="1" lang="ja-JP" altLang="en-US" dirty="0">
                  <a:solidFill>
                    <a:schemeClr val="bg1"/>
                  </a:solidFill>
                  <a:latin typeface="游明朝 Light" panose="02020300000000000000" pitchFamily="18" charset="-128"/>
                  <a:ea typeface="游明朝 Light" panose="02020300000000000000" pitchFamily="18" charset="-128"/>
                </a:rPr>
                <a:t>顔・</a:t>
              </a:r>
              <a:r>
                <a:rPr kumimoji="1" lang="en-US" altLang="ja-JP" dirty="0">
                  <a:solidFill>
                    <a:schemeClr val="bg1"/>
                  </a:solidFill>
                  <a:latin typeface="游明朝 Light" panose="02020300000000000000" pitchFamily="18" charset="-128"/>
                  <a:ea typeface="游明朝 Light" panose="02020300000000000000" pitchFamily="18" charset="-128"/>
                </a:rPr>
                <a:t>VIO</a:t>
              </a:r>
              <a:r>
                <a:rPr kumimoji="1" lang="ja-JP" altLang="en-US" dirty="0">
                  <a:solidFill>
                    <a:schemeClr val="bg1"/>
                  </a:solidFill>
                  <a:latin typeface="游明朝 Light" panose="02020300000000000000" pitchFamily="18" charset="-128"/>
                  <a:ea typeface="游明朝 Light" panose="02020300000000000000" pitchFamily="18" charset="-128"/>
                </a:rPr>
                <a:t>なし</a:t>
              </a:r>
              <a:endParaRPr kumimoji="1" lang="en-US" altLang="ja-JP" dirty="0">
                <a:solidFill>
                  <a:schemeClr val="bg1"/>
                </a:solidFill>
                <a:latin typeface="游明朝 Light" panose="02020300000000000000" pitchFamily="18" charset="-128"/>
                <a:ea typeface="游明朝 Light" panose="02020300000000000000" pitchFamily="18" charset="-128"/>
              </a:endParaRPr>
            </a:p>
          </p:txBody>
        </p:sp>
        <p:sp>
          <p:nvSpPr>
            <p:cNvPr id="4" name="テキスト ボックス 3">
              <a:extLst>
                <a:ext uri="{FF2B5EF4-FFF2-40B4-BE49-F238E27FC236}">
                  <a16:creationId xmlns:a16="http://schemas.microsoft.com/office/drawing/2014/main" id="{C4E03CA1-ADC1-31B4-1F7E-D3CE4D506335}"/>
                </a:ext>
              </a:extLst>
            </p:cNvPr>
            <p:cNvSpPr txBox="1"/>
            <p:nvPr/>
          </p:nvSpPr>
          <p:spPr>
            <a:xfrm>
              <a:off x="4689933" y="4241049"/>
              <a:ext cx="962123" cy="129779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kumimoji="1" lang="en-US" altLang="ja-JP" dirty="0">
                  <a:solidFill>
                    <a:schemeClr val="bg1"/>
                  </a:solidFill>
                  <a:latin typeface="游明朝 Light" panose="02020300000000000000" pitchFamily="18" charset="-128"/>
                  <a:ea typeface="游明朝 Light" panose="02020300000000000000" pitchFamily="18" charset="-128"/>
                </a:rPr>
                <a:t>\25,000</a:t>
              </a:r>
            </a:p>
            <a:p>
              <a:pPr>
                <a:lnSpc>
                  <a:spcPct val="150000"/>
                </a:lnSpc>
              </a:pPr>
              <a:r>
                <a:rPr kumimoji="1" lang="en-US" altLang="ja-JP" dirty="0">
                  <a:solidFill>
                    <a:schemeClr val="bg1"/>
                  </a:solidFill>
                  <a:latin typeface="游明朝 Light" panose="02020300000000000000" pitchFamily="18" charset="-128"/>
                  <a:ea typeface="游明朝 Light" panose="02020300000000000000" pitchFamily="18" charset="-128"/>
                </a:rPr>
                <a:t>\23,000</a:t>
              </a:r>
            </a:p>
            <a:p>
              <a:pPr>
                <a:lnSpc>
                  <a:spcPct val="150000"/>
                </a:lnSpc>
              </a:pPr>
              <a:r>
                <a:rPr kumimoji="1" lang="en-US" altLang="ja-JP" dirty="0">
                  <a:solidFill>
                    <a:schemeClr val="bg1"/>
                  </a:solidFill>
                  <a:latin typeface="游明朝 Light" panose="02020300000000000000" pitchFamily="18" charset="-128"/>
                  <a:ea typeface="游明朝 Light" panose="02020300000000000000" pitchFamily="18" charset="-128"/>
                </a:rPr>
                <a:t>\20,000</a:t>
              </a:r>
              <a:endParaRPr kumimoji="1" lang="ja-JP" altLang="en-US" dirty="0">
                <a:solidFill>
                  <a:schemeClr val="bg1"/>
                </a:solidFill>
                <a:latin typeface="游明朝 Light" panose="02020300000000000000" pitchFamily="18" charset="-128"/>
                <a:ea typeface="游明朝 Light" panose="02020300000000000000" pitchFamily="18" charset="-128"/>
              </a:endParaRPr>
            </a:p>
          </p:txBody>
        </p:sp>
        <p:cxnSp>
          <p:nvCxnSpPr>
            <p:cNvPr id="15" name="直線コネクタ 14">
              <a:extLst>
                <a:ext uri="{FF2B5EF4-FFF2-40B4-BE49-F238E27FC236}">
                  <a16:creationId xmlns:a16="http://schemas.microsoft.com/office/drawing/2014/main" id="{0707E479-E94D-D74D-A832-DE1A5F018AC0}"/>
                </a:ext>
              </a:extLst>
            </p:cNvPr>
            <p:cNvCxnSpPr>
              <a:cxnSpLocks/>
            </p:cNvCxnSpPr>
            <p:nvPr/>
          </p:nvCxnSpPr>
          <p:spPr>
            <a:xfrm>
              <a:off x="1169257" y="5743202"/>
              <a:ext cx="4417890" cy="0"/>
            </a:xfrm>
            <a:prstGeom prst="line">
              <a:avLst/>
            </a:prstGeom>
            <a:ln w="285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" name="テキスト ボックス 15">
              <a:extLst>
                <a:ext uri="{FF2B5EF4-FFF2-40B4-BE49-F238E27FC236}">
                  <a16:creationId xmlns:a16="http://schemas.microsoft.com/office/drawing/2014/main" id="{A68F6C94-A708-8A12-C731-30D1D5BF59EE}"/>
                </a:ext>
              </a:extLst>
            </p:cNvPr>
            <p:cNvSpPr txBox="1"/>
            <p:nvPr/>
          </p:nvSpPr>
          <p:spPr>
            <a:xfrm>
              <a:off x="1096070" y="5981723"/>
              <a:ext cx="665249" cy="12977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kumimoji="1" lang="ja-JP" altLang="en-US" dirty="0">
                  <a:solidFill>
                    <a:schemeClr val="bg1"/>
                  </a:solidFill>
                  <a:latin typeface="游明朝 Light" panose="02020300000000000000" pitchFamily="18" charset="-128"/>
                  <a:ea typeface="游明朝 Light" panose="02020300000000000000" pitchFamily="18" charset="-128"/>
                </a:rPr>
                <a:t>顔</a:t>
              </a:r>
              <a:endParaRPr kumimoji="1" lang="en-US" altLang="ja-JP" dirty="0">
                <a:solidFill>
                  <a:schemeClr val="bg1"/>
                </a:solidFill>
                <a:latin typeface="游明朝 Light" panose="02020300000000000000" pitchFamily="18" charset="-128"/>
                <a:ea typeface="游明朝 Light" panose="02020300000000000000" pitchFamily="18" charset="-128"/>
              </a:endParaRPr>
            </a:p>
            <a:p>
              <a:pPr>
                <a:lnSpc>
                  <a:spcPct val="150000"/>
                </a:lnSpc>
              </a:pPr>
              <a:r>
                <a:rPr kumimoji="1" lang="ja-JP" altLang="en-US" dirty="0">
                  <a:solidFill>
                    <a:schemeClr val="bg1"/>
                  </a:solidFill>
                  <a:latin typeface="游明朝 Light" panose="02020300000000000000" pitchFamily="18" charset="-128"/>
                  <a:ea typeface="游明朝 Light" panose="02020300000000000000" pitchFamily="18" charset="-128"/>
                </a:rPr>
                <a:t>ヒゲ</a:t>
              </a:r>
              <a:endParaRPr kumimoji="1" lang="en-US" altLang="ja-JP" dirty="0">
                <a:solidFill>
                  <a:schemeClr val="bg1"/>
                </a:solidFill>
                <a:latin typeface="游明朝 Light" panose="02020300000000000000" pitchFamily="18" charset="-128"/>
                <a:ea typeface="游明朝 Light" panose="02020300000000000000" pitchFamily="18" charset="-128"/>
              </a:endParaRPr>
            </a:p>
            <a:p>
              <a:pPr>
                <a:lnSpc>
                  <a:spcPct val="150000"/>
                </a:lnSpc>
              </a:pPr>
              <a:r>
                <a:rPr kumimoji="1" lang="en-US" altLang="ja-JP" dirty="0">
                  <a:solidFill>
                    <a:schemeClr val="bg1"/>
                  </a:solidFill>
                  <a:latin typeface="游明朝 Light" panose="02020300000000000000" pitchFamily="18" charset="-128"/>
                  <a:ea typeface="游明朝 Light" panose="02020300000000000000" pitchFamily="18" charset="-128"/>
                </a:rPr>
                <a:t>VIO</a:t>
              </a:r>
              <a:endParaRPr kumimoji="1" lang="ja-JP" altLang="en-US" dirty="0">
                <a:solidFill>
                  <a:schemeClr val="bg1"/>
                </a:solidFill>
                <a:latin typeface="游明朝 Light" panose="02020300000000000000" pitchFamily="18" charset="-128"/>
                <a:ea typeface="游明朝 Light" panose="02020300000000000000" pitchFamily="18" charset="-128"/>
              </a:endParaRPr>
            </a:p>
          </p:txBody>
        </p:sp>
        <p:sp>
          <p:nvSpPr>
            <p:cNvPr id="17" name="テキスト ボックス 16">
              <a:extLst>
                <a:ext uri="{FF2B5EF4-FFF2-40B4-BE49-F238E27FC236}">
                  <a16:creationId xmlns:a16="http://schemas.microsoft.com/office/drawing/2014/main" id="{867DC40B-8AA7-D91A-17C9-4B68FA10ABA0}"/>
                </a:ext>
              </a:extLst>
            </p:cNvPr>
            <p:cNvSpPr txBox="1"/>
            <p:nvPr/>
          </p:nvSpPr>
          <p:spPr>
            <a:xfrm>
              <a:off x="4689933" y="5957696"/>
              <a:ext cx="962123" cy="129779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kumimoji="1" lang="ja-JP" altLang="en-US" dirty="0">
                  <a:solidFill>
                    <a:schemeClr val="bg1"/>
                  </a:solidFill>
                  <a:latin typeface="游明朝 Light" panose="02020300000000000000" pitchFamily="18" charset="-128"/>
                  <a:ea typeface="游明朝 Light" panose="02020300000000000000" pitchFamily="18" charset="-128"/>
                </a:rPr>
                <a:t> </a:t>
              </a:r>
              <a:r>
                <a:rPr kumimoji="1" lang="en-US" altLang="ja-JP" dirty="0">
                  <a:solidFill>
                    <a:schemeClr val="bg1"/>
                  </a:solidFill>
                  <a:latin typeface="游明朝 Light" panose="02020300000000000000" pitchFamily="18" charset="-128"/>
                  <a:ea typeface="游明朝 Light" panose="02020300000000000000" pitchFamily="18" charset="-128"/>
                </a:rPr>
                <a:t>\8,000</a:t>
              </a:r>
            </a:p>
            <a:p>
              <a:pPr>
                <a:lnSpc>
                  <a:spcPct val="150000"/>
                </a:lnSpc>
              </a:pPr>
              <a:r>
                <a:rPr kumimoji="1" lang="en-US" altLang="ja-JP" dirty="0">
                  <a:solidFill>
                    <a:schemeClr val="bg1"/>
                  </a:solidFill>
                  <a:latin typeface="游明朝 Light" panose="02020300000000000000" pitchFamily="18" charset="-128"/>
                  <a:ea typeface="游明朝 Light" panose="02020300000000000000" pitchFamily="18" charset="-128"/>
                </a:rPr>
                <a:t> \8,000</a:t>
              </a:r>
            </a:p>
            <a:p>
              <a:pPr>
                <a:lnSpc>
                  <a:spcPct val="150000"/>
                </a:lnSpc>
              </a:pPr>
              <a:r>
                <a:rPr kumimoji="1" lang="en-US" altLang="ja-JP" dirty="0">
                  <a:solidFill>
                    <a:schemeClr val="bg1"/>
                  </a:solidFill>
                  <a:latin typeface="游明朝 Light" panose="02020300000000000000" pitchFamily="18" charset="-128"/>
                  <a:ea typeface="游明朝 Light" panose="02020300000000000000" pitchFamily="18" charset="-128"/>
                </a:rPr>
                <a:t>\12,000</a:t>
              </a:r>
              <a:endParaRPr kumimoji="1" lang="ja-JP" altLang="en-US" dirty="0">
                <a:solidFill>
                  <a:schemeClr val="bg1"/>
                </a:solidFill>
                <a:latin typeface="游明朝 Light" panose="02020300000000000000" pitchFamily="18" charset="-128"/>
                <a:ea typeface="游明朝 Light" panose="02020300000000000000" pitchFamily="18" charset="-128"/>
              </a:endParaRPr>
            </a:p>
          </p:txBody>
        </p:sp>
        <p:cxnSp>
          <p:nvCxnSpPr>
            <p:cNvPr id="5" name="直線コネクタ 4">
              <a:extLst>
                <a:ext uri="{FF2B5EF4-FFF2-40B4-BE49-F238E27FC236}">
                  <a16:creationId xmlns:a16="http://schemas.microsoft.com/office/drawing/2014/main" id="{E1B63980-7CFA-3232-5B5E-B3473DCE5B36}"/>
                </a:ext>
              </a:extLst>
            </p:cNvPr>
            <p:cNvCxnSpPr>
              <a:cxnSpLocks/>
            </p:cNvCxnSpPr>
            <p:nvPr/>
          </p:nvCxnSpPr>
          <p:spPr>
            <a:xfrm>
              <a:off x="1191030" y="7535715"/>
              <a:ext cx="4417890" cy="0"/>
            </a:xfrm>
            <a:prstGeom prst="line">
              <a:avLst/>
            </a:prstGeom>
            <a:ln w="285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テキスト ボックス 6">
              <a:extLst>
                <a:ext uri="{FF2B5EF4-FFF2-40B4-BE49-F238E27FC236}">
                  <a16:creationId xmlns:a16="http://schemas.microsoft.com/office/drawing/2014/main" id="{88895F0F-9171-F734-61E3-1BA8869921A4}"/>
                </a:ext>
              </a:extLst>
            </p:cNvPr>
            <p:cNvSpPr txBox="1"/>
            <p:nvPr/>
          </p:nvSpPr>
          <p:spPr>
            <a:xfrm>
              <a:off x="1111603" y="7779236"/>
              <a:ext cx="1181654" cy="12977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kumimoji="1" lang="en-US" altLang="ja-JP" dirty="0">
                  <a:solidFill>
                    <a:schemeClr val="bg1"/>
                  </a:solidFill>
                  <a:latin typeface="游明朝 Light" panose="02020300000000000000" pitchFamily="18" charset="-128"/>
                  <a:ea typeface="游明朝 Light" panose="02020300000000000000" pitchFamily="18" charset="-128"/>
                </a:rPr>
                <a:t>S</a:t>
              </a:r>
              <a:r>
                <a:rPr kumimoji="1" lang="ja-JP" altLang="en-US" dirty="0">
                  <a:solidFill>
                    <a:schemeClr val="bg1"/>
                  </a:solidFill>
                  <a:latin typeface="游明朝 Light" panose="02020300000000000000" pitchFamily="18" charset="-128"/>
                  <a:ea typeface="游明朝 Light" panose="02020300000000000000" pitchFamily="18" charset="-128"/>
                </a:rPr>
                <a:t>パーツ</a:t>
              </a:r>
              <a:endParaRPr kumimoji="1" lang="en-US" altLang="ja-JP" dirty="0">
                <a:solidFill>
                  <a:schemeClr val="bg1"/>
                </a:solidFill>
                <a:latin typeface="游明朝 Light" panose="02020300000000000000" pitchFamily="18" charset="-128"/>
                <a:ea typeface="游明朝 Light" panose="02020300000000000000" pitchFamily="18" charset="-128"/>
              </a:endParaRPr>
            </a:p>
            <a:p>
              <a:pPr>
                <a:lnSpc>
                  <a:spcPct val="150000"/>
                </a:lnSpc>
              </a:pPr>
              <a:r>
                <a:rPr kumimoji="1" lang="en-US" altLang="ja-JP" dirty="0">
                  <a:solidFill>
                    <a:schemeClr val="bg1"/>
                  </a:solidFill>
                  <a:latin typeface="游明朝 Light" panose="02020300000000000000" pitchFamily="18" charset="-128"/>
                  <a:ea typeface="游明朝 Light" panose="02020300000000000000" pitchFamily="18" charset="-128"/>
                </a:rPr>
                <a:t>M</a:t>
              </a:r>
              <a:r>
                <a:rPr kumimoji="1" lang="ja-JP" altLang="en-US" dirty="0">
                  <a:solidFill>
                    <a:schemeClr val="bg1"/>
                  </a:solidFill>
                  <a:latin typeface="游明朝 Light" panose="02020300000000000000" pitchFamily="18" charset="-128"/>
                  <a:ea typeface="游明朝 Light" panose="02020300000000000000" pitchFamily="18" charset="-128"/>
                </a:rPr>
                <a:t>パーツ</a:t>
              </a:r>
              <a:endParaRPr kumimoji="1" lang="en-US" altLang="ja-JP" dirty="0">
                <a:solidFill>
                  <a:schemeClr val="bg1"/>
                </a:solidFill>
                <a:latin typeface="游明朝 Light" panose="02020300000000000000" pitchFamily="18" charset="-128"/>
                <a:ea typeface="游明朝 Light" panose="02020300000000000000" pitchFamily="18" charset="-128"/>
              </a:endParaRPr>
            </a:p>
            <a:p>
              <a:pPr>
                <a:lnSpc>
                  <a:spcPct val="150000"/>
                </a:lnSpc>
              </a:pPr>
              <a:r>
                <a:rPr kumimoji="1" lang="en-US" altLang="ja-JP" dirty="0">
                  <a:solidFill>
                    <a:schemeClr val="bg1"/>
                  </a:solidFill>
                  <a:latin typeface="游明朝 Light" panose="02020300000000000000" pitchFamily="18" charset="-128"/>
                  <a:ea typeface="游明朝 Light" panose="02020300000000000000" pitchFamily="18" charset="-128"/>
                </a:rPr>
                <a:t>L</a:t>
              </a:r>
              <a:r>
                <a:rPr kumimoji="1" lang="ja-JP" altLang="en-US" dirty="0">
                  <a:solidFill>
                    <a:schemeClr val="bg1"/>
                  </a:solidFill>
                  <a:latin typeface="游明朝 Light" panose="02020300000000000000" pitchFamily="18" charset="-128"/>
                  <a:ea typeface="游明朝 Light" panose="02020300000000000000" pitchFamily="18" charset="-128"/>
                </a:rPr>
                <a:t>パーツ</a:t>
              </a:r>
              <a:endParaRPr kumimoji="1" lang="en-US" altLang="ja-JP" dirty="0">
                <a:solidFill>
                  <a:schemeClr val="bg1"/>
                </a:solidFill>
                <a:latin typeface="游明朝 Light" panose="02020300000000000000" pitchFamily="18" charset="-128"/>
                <a:ea typeface="游明朝 Light" panose="02020300000000000000" pitchFamily="18" charset="-128"/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38D0A16A-CF5C-D3E6-0A77-38BB206C723D}"/>
                </a:ext>
              </a:extLst>
            </p:cNvPr>
            <p:cNvSpPr txBox="1"/>
            <p:nvPr/>
          </p:nvSpPr>
          <p:spPr>
            <a:xfrm>
              <a:off x="4682678" y="7793751"/>
              <a:ext cx="923651" cy="129779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kumimoji="1" lang="ja-JP" altLang="en-US" dirty="0">
                  <a:solidFill>
                    <a:schemeClr val="bg1"/>
                  </a:solidFill>
                  <a:latin typeface="游明朝 Light" panose="02020300000000000000" pitchFamily="18" charset="-128"/>
                  <a:ea typeface="游明朝 Light" panose="02020300000000000000" pitchFamily="18" charset="-128"/>
                </a:rPr>
                <a:t> </a:t>
              </a:r>
              <a:r>
                <a:rPr kumimoji="1" lang="en-US" altLang="ja-JP" dirty="0">
                  <a:solidFill>
                    <a:schemeClr val="bg1"/>
                  </a:solidFill>
                  <a:latin typeface="游明朝 Light" panose="02020300000000000000" pitchFamily="18" charset="-128"/>
                  <a:ea typeface="游明朝 Light" panose="02020300000000000000" pitchFamily="18" charset="-128"/>
                </a:rPr>
                <a:t>\3,000</a:t>
              </a:r>
            </a:p>
            <a:p>
              <a:pPr>
                <a:lnSpc>
                  <a:spcPct val="150000"/>
                </a:lnSpc>
              </a:pPr>
              <a:r>
                <a:rPr kumimoji="1" lang="en-US" altLang="ja-JP" dirty="0">
                  <a:solidFill>
                    <a:schemeClr val="bg1"/>
                  </a:solidFill>
                  <a:latin typeface="游明朝 Light" panose="02020300000000000000" pitchFamily="18" charset="-128"/>
                  <a:ea typeface="游明朝 Light" panose="02020300000000000000" pitchFamily="18" charset="-128"/>
                </a:rPr>
                <a:t> \5,000</a:t>
              </a:r>
            </a:p>
            <a:p>
              <a:pPr>
                <a:lnSpc>
                  <a:spcPct val="150000"/>
                </a:lnSpc>
              </a:pPr>
              <a:r>
                <a:rPr kumimoji="1" lang="en-US" altLang="ja-JP" dirty="0">
                  <a:solidFill>
                    <a:schemeClr val="bg1"/>
                  </a:solidFill>
                  <a:latin typeface="游明朝 Light" panose="02020300000000000000" pitchFamily="18" charset="-128"/>
                  <a:ea typeface="游明朝 Light" panose="02020300000000000000" pitchFamily="18" charset="-128"/>
                </a:rPr>
                <a:t> \7,000</a:t>
              </a:r>
              <a:endParaRPr kumimoji="1" lang="ja-JP" altLang="en-US" dirty="0">
                <a:solidFill>
                  <a:schemeClr val="bg1"/>
                </a:solidFill>
                <a:latin typeface="游明朝 Light" panose="02020300000000000000" pitchFamily="18" charset="-128"/>
                <a:ea typeface="游明朝 Light" panose="02020300000000000000" pitchFamily="18" charset="-128"/>
              </a:endParaRPr>
            </a:p>
          </p:txBody>
        </p:sp>
      </p:grp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3F9648AE-35C2-A8DF-E051-DA7A2CEB4255}"/>
              </a:ext>
            </a:extLst>
          </p:cNvPr>
          <p:cNvSpPr txBox="1"/>
          <p:nvPr/>
        </p:nvSpPr>
        <p:spPr>
          <a:xfrm>
            <a:off x="1310969" y="1245885"/>
            <a:ext cx="4134466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sz="2800" dirty="0">
                <a:solidFill>
                  <a:schemeClr val="bg1"/>
                </a:solidFill>
              </a:rPr>
              <a:t>こちらにサロンのロゴを</a:t>
            </a:r>
            <a:endParaRPr kumimoji="1" lang="en-US" altLang="ja-JP" sz="2800" dirty="0">
              <a:solidFill>
                <a:schemeClr val="bg1"/>
              </a:solidFill>
            </a:endParaRPr>
          </a:p>
          <a:p>
            <a:pPr algn="ctr"/>
            <a:r>
              <a:rPr kumimoji="1" lang="ja-JP" altLang="en-US" sz="2800" dirty="0">
                <a:solidFill>
                  <a:schemeClr val="bg1"/>
                </a:solidFill>
              </a:rPr>
              <a:t>入れてください</a:t>
            </a:r>
          </a:p>
        </p:txBody>
      </p:sp>
    </p:spTree>
    <p:extLst>
      <p:ext uri="{BB962C8B-B14F-4D97-AF65-F5344CB8AC3E}">
        <p14:creationId xmlns:p14="http://schemas.microsoft.com/office/powerpoint/2010/main" val="24066933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四角形: 角を丸くする 10">
            <a:extLst>
              <a:ext uri="{FF2B5EF4-FFF2-40B4-BE49-F238E27FC236}">
                <a16:creationId xmlns:a16="http://schemas.microsoft.com/office/drawing/2014/main" id="{AA38D842-242A-3CA9-4866-2B6D874431E6}"/>
              </a:ext>
            </a:extLst>
          </p:cNvPr>
          <p:cNvSpPr/>
          <p:nvPr/>
        </p:nvSpPr>
        <p:spPr>
          <a:xfrm>
            <a:off x="315686" y="337457"/>
            <a:ext cx="6226629" cy="9231085"/>
          </a:xfrm>
          <a:prstGeom prst="roundRect">
            <a:avLst>
              <a:gd name="adj" fmla="val 4534"/>
            </a:avLst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22" name="グループ化 21">
            <a:extLst>
              <a:ext uri="{FF2B5EF4-FFF2-40B4-BE49-F238E27FC236}">
                <a16:creationId xmlns:a16="http://schemas.microsoft.com/office/drawing/2014/main" id="{A8E512D7-F89C-3E3B-37AE-EDD994CEC297}"/>
              </a:ext>
            </a:extLst>
          </p:cNvPr>
          <p:cNvGrpSpPr/>
          <p:nvPr/>
        </p:nvGrpSpPr>
        <p:grpSpPr>
          <a:xfrm>
            <a:off x="970646" y="2888353"/>
            <a:ext cx="4894938" cy="718457"/>
            <a:chOff x="970646" y="3207665"/>
            <a:chExt cx="4894938" cy="718457"/>
          </a:xfrm>
        </p:grpSpPr>
        <p:cxnSp>
          <p:nvCxnSpPr>
            <p:cNvPr id="13" name="直線コネクタ 12">
              <a:extLst>
                <a:ext uri="{FF2B5EF4-FFF2-40B4-BE49-F238E27FC236}">
                  <a16:creationId xmlns:a16="http://schemas.microsoft.com/office/drawing/2014/main" id="{F1E25760-CB34-8705-362C-F993E81B2BE5}"/>
                </a:ext>
              </a:extLst>
            </p:cNvPr>
            <p:cNvCxnSpPr>
              <a:cxnSpLocks/>
            </p:cNvCxnSpPr>
            <p:nvPr/>
          </p:nvCxnSpPr>
          <p:spPr>
            <a:xfrm>
              <a:off x="992414" y="3207665"/>
              <a:ext cx="4873170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直線コネクタ 18">
              <a:extLst>
                <a:ext uri="{FF2B5EF4-FFF2-40B4-BE49-F238E27FC236}">
                  <a16:creationId xmlns:a16="http://schemas.microsoft.com/office/drawing/2014/main" id="{3B8A890E-42A9-30F0-3136-A5859558535E}"/>
                </a:ext>
              </a:extLst>
            </p:cNvPr>
            <p:cNvCxnSpPr>
              <a:cxnSpLocks/>
            </p:cNvCxnSpPr>
            <p:nvPr/>
          </p:nvCxnSpPr>
          <p:spPr>
            <a:xfrm>
              <a:off x="970646" y="3926122"/>
              <a:ext cx="4873170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0" name="テキスト ボックス 19">
              <a:extLst>
                <a:ext uri="{FF2B5EF4-FFF2-40B4-BE49-F238E27FC236}">
                  <a16:creationId xmlns:a16="http://schemas.microsoft.com/office/drawing/2014/main" id="{4CBFF982-319C-4DF1-76B2-82B496C157FD}"/>
                </a:ext>
              </a:extLst>
            </p:cNvPr>
            <p:cNvSpPr txBox="1"/>
            <p:nvPr/>
          </p:nvSpPr>
          <p:spPr>
            <a:xfrm>
              <a:off x="1868572" y="3283013"/>
              <a:ext cx="3077317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3200" dirty="0">
                  <a:latin typeface="Bodoni MT Condensed" panose="02070606080606020203" pitchFamily="18" charset="0"/>
                  <a:ea typeface="游ゴシック" panose="020B0400000000000000" pitchFamily="50" charset="-128"/>
                </a:rPr>
                <a:t>HAIR REMOVAL PRICELIST</a:t>
              </a:r>
              <a:endParaRPr kumimoji="1" lang="ja-JP" altLang="en-US" sz="3200" dirty="0">
                <a:latin typeface="Bodoni MT Condensed" panose="02070606080606020203" pitchFamily="18" charset="0"/>
                <a:ea typeface="游ゴシック" panose="020B0400000000000000" pitchFamily="50" charset="-128"/>
              </a:endParaRPr>
            </a:p>
          </p:txBody>
        </p:sp>
      </p:grp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1024F7C9-12C4-DA5D-65D8-C2F25590DF12}"/>
              </a:ext>
            </a:extLst>
          </p:cNvPr>
          <p:cNvGrpSpPr/>
          <p:nvPr/>
        </p:nvGrpSpPr>
        <p:grpSpPr>
          <a:xfrm>
            <a:off x="1096070" y="3791858"/>
            <a:ext cx="4555986" cy="5299684"/>
            <a:chOff x="1096070" y="3791858"/>
            <a:chExt cx="4555986" cy="5299684"/>
          </a:xfrm>
          <a:noFill/>
        </p:grpSpPr>
        <p:sp>
          <p:nvSpPr>
            <p:cNvPr id="3" name="テキスト ボックス 2">
              <a:extLst>
                <a:ext uri="{FF2B5EF4-FFF2-40B4-BE49-F238E27FC236}">
                  <a16:creationId xmlns:a16="http://schemas.microsoft.com/office/drawing/2014/main" id="{0F28563D-60E0-A921-4335-3CD0D7E7F48A}"/>
                </a:ext>
              </a:extLst>
            </p:cNvPr>
            <p:cNvSpPr txBox="1"/>
            <p:nvPr/>
          </p:nvSpPr>
          <p:spPr>
            <a:xfrm>
              <a:off x="2464634" y="3791858"/>
              <a:ext cx="1928732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2000" dirty="0">
                  <a:latin typeface="游明朝 Light" panose="02020300000000000000" pitchFamily="18" charset="-128"/>
                  <a:ea typeface="游明朝 Light" panose="02020300000000000000" pitchFamily="18" charset="-128"/>
                </a:rPr>
                <a:t>－全身脱毛－</a:t>
              </a:r>
            </a:p>
          </p:txBody>
        </p:sp>
        <p:sp>
          <p:nvSpPr>
            <p:cNvPr id="4" name="テキスト ボックス 3">
              <a:extLst>
                <a:ext uri="{FF2B5EF4-FFF2-40B4-BE49-F238E27FC236}">
                  <a16:creationId xmlns:a16="http://schemas.microsoft.com/office/drawing/2014/main" id="{D22DC6F5-CEEA-B6A2-9852-F2224CB58F78}"/>
                </a:ext>
              </a:extLst>
            </p:cNvPr>
            <p:cNvSpPr txBox="1"/>
            <p:nvPr/>
          </p:nvSpPr>
          <p:spPr>
            <a:xfrm>
              <a:off x="1104343" y="4241049"/>
              <a:ext cx="1529586" cy="1297791"/>
            </a:xfrm>
            <a:prstGeom prst="rect">
              <a:avLst/>
            </a:prstGeom>
            <a:grpFill/>
          </p:spPr>
          <p:txBody>
            <a:bodyPr wrap="none" rtlCol="0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kumimoji="1" lang="ja-JP" altLang="en-US" dirty="0">
                  <a:latin typeface="游明朝 Light" panose="02020300000000000000" pitchFamily="18" charset="-128"/>
                  <a:ea typeface="游明朝 Light" panose="02020300000000000000" pitchFamily="18" charset="-128"/>
                </a:rPr>
                <a:t>顔＋</a:t>
              </a:r>
              <a:r>
                <a:rPr kumimoji="1" lang="en-US" altLang="ja-JP" dirty="0">
                  <a:latin typeface="游明朝 Light" panose="02020300000000000000" pitchFamily="18" charset="-128"/>
                  <a:ea typeface="游明朝 Light" panose="02020300000000000000" pitchFamily="18" charset="-128"/>
                </a:rPr>
                <a:t>VIO</a:t>
              </a:r>
            </a:p>
            <a:p>
              <a:pPr>
                <a:lnSpc>
                  <a:spcPct val="150000"/>
                </a:lnSpc>
              </a:pPr>
              <a:r>
                <a:rPr kumimoji="1" lang="ja-JP" altLang="en-US" dirty="0">
                  <a:latin typeface="游明朝 Light" panose="02020300000000000000" pitchFamily="18" charset="-128"/>
                  <a:ea typeface="游明朝 Light" panose="02020300000000000000" pitchFamily="18" charset="-128"/>
                </a:rPr>
                <a:t>顔 </a:t>
              </a:r>
              <a:r>
                <a:rPr kumimoji="1" lang="en-US" altLang="ja-JP" dirty="0">
                  <a:latin typeface="游明朝 Light" panose="02020300000000000000" pitchFamily="18" charset="-128"/>
                  <a:ea typeface="游明朝 Light" panose="02020300000000000000" pitchFamily="18" charset="-128"/>
                </a:rPr>
                <a:t>or VIO</a:t>
              </a:r>
            </a:p>
            <a:p>
              <a:pPr>
                <a:lnSpc>
                  <a:spcPct val="150000"/>
                </a:lnSpc>
              </a:pPr>
              <a:r>
                <a:rPr kumimoji="1" lang="ja-JP" altLang="en-US" dirty="0">
                  <a:latin typeface="游明朝 Light" panose="02020300000000000000" pitchFamily="18" charset="-128"/>
                  <a:ea typeface="游明朝 Light" panose="02020300000000000000" pitchFamily="18" charset="-128"/>
                </a:rPr>
                <a:t>顔・</a:t>
              </a:r>
              <a:r>
                <a:rPr kumimoji="1" lang="en-US" altLang="ja-JP" dirty="0">
                  <a:latin typeface="游明朝 Light" panose="02020300000000000000" pitchFamily="18" charset="-128"/>
                  <a:ea typeface="游明朝 Light" panose="02020300000000000000" pitchFamily="18" charset="-128"/>
                </a:rPr>
                <a:t>VIO</a:t>
              </a:r>
              <a:r>
                <a:rPr kumimoji="1" lang="ja-JP" altLang="en-US" dirty="0">
                  <a:latin typeface="游明朝 Light" panose="02020300000000000000" pitchFamily="18" charset="-128"/>
                  <a:ea typeface="游明朝 Light" panose="02020300000000000000" pitchFamily="18" charset="-128"/>
                </a:rPr>
                <a:t>なし</a:t>
              </a:r>
              <a:endParaRPr kumimoji="1" lang="en-US" altLang="ja-JP" dirty="0">
                <a:latin typeface="游明朝 Light" panose="02020300000000000000" pitchFamily="18" charset="-128"/>
                <a:ea typeface="游明朝 Light" panose="02020300000000000000" pitchFamily="18" charset="-128"/>
              </a:endParaRPr>
            </a:p>
          </p:txBody>
        </p:sp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3F6995BE-0F39-11CD-D94E-152130213962}"/>
                </a:ext>
              </a:extLst>
            </p:cNvPr>
            <p:cNvSpPr txBox="1"/>
            <p:nvPr/>
          </p:nvSpPr>
          <p:spPr>
            <a:xfrm>
              <a:off x="4689933" y="4241049"/>
              <a:ext cx="962123" cy="1297791"/>
            </a:xfrm>
            <a:prstGeom prst="rect">
              <a:avLst/>
            </a:prstGeom>
            <a:grpFill/>
          </p:spPr>
          <p:txBody>
            <a:bodyPr wrap="none" rtlCol="0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kumimoji="1" lang="en-US" altLang="ja-JP" dirty="0">
                  <a:latin typeface="游明朝 Light" panose="02020300000000000000" pitchFamily="18" charset="-128"/>
                  <a:ea typeface="游明朝 Light" panose="02020300000000000000" pitchFamily="18" charset="-128"/>
                </a:rPr>
                <a:t>\25,000</a:t>
              </a:r>
            </a:p>
            <a:p>
              <a:pPr>
                <a:lnSpc>
                  <a:spcPct val="150000"/>
                </a:lnSpc>
              </a:pPr>
              <a:r>
                <a:rPr kumimoji="1" lang="en-US" altLang="ja-JP" dirty="0">
                  <a:latin typeface="游明朝 Light" panose="02020300000000000000" pitchFamily="18" charset="-128"/>
                  <a:ea typeface="游明朝 Light" panose="02020300000000000000" pitchFamily="18" charset="-128"/>
                </a:rPr>
                <a:t>\23,000</a:t>
              </a:r>
            </a:p>
            <a:p>
              <a:pPr>
                <a:lnSpc>
                  <a:spcPct val="150000"/>
                </a:lnSpc>
              </a:pPr>
              <a:r>
                <a:rPr kumimoji="1" lang="en-US" altLang="ja-JP" dirty="0">
                  <a:latin typeface="游明朝 Light" panose="02020300000000000000" pitchFamily="18" charset="-128"/>
                  <a:ea typeface="游明朝 Light" panose="02020300000000000000" pitchFamily="18" charset="-128"/>
                </a:rPr>
                <a:t>\20,000</a:t>
              </a:r>
              <a:endParaRPr kumimoji="1" lang="ja-JP" altLang="en-US" dirty="0">
                <a:latin typeface="游明朝 Light" panose="02020300000000000000" pitchFamily="18" charset="-128"/>
                <a:ea typeface="游明朝 Light" panose="02020300000000000000" pitchFamily="18" charset="-128"/>
              </a:endParaRPr>
            </a:p>
          </p:txBody>
        </p:sp>
        <p:cxnSp>
          <p:nvCxnSpPr>
            <p:cNvPr id="6" name="直線コネクタ 5">
              <a:extLst>
                <a:ext uri="{FF2B5EF4-FFF2-40B4-BE49-F238E27FC236}">
                  <a16:creationId xmlns:a16="http://schemas.microsoft.com/office/drawing/2014/main" id="{BCA2641C-C989-BE87-A8AA-4D694347213C}"/>
                </a:ext>
              </a:extLst>
            </p:cNvPr>
            <p:cNvCxnSpPr>
              <a:cxnSpLocks/>
            </p:cNvCxnSpPr>
            <p:nvPr/>
          </p:nvCxnSpPr>
          <p:spPr>
            <a:xfrm>
              <a:off x="1169257" y="5743202"/>
              <a:ext cx="4417890" cy="0"/>
            </a:xfrm>
            <a:prstGeom prst="line">
              <a:avLst/>
            </a:prstGeom>
            <a:grpFill/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テキスト ボックス 6">
              <a:extLst>
                <a:ext uri="{FF2B5EF4-FFF2-40B4-BE49-F238E27FC236}">
                  <a16:creationId xmlns:a16="http://schemas.microsoft.com/office/drawing/2014/main" id="{997864CF-6B71-30EF-EA98-E8C41DFB1AAC}"/>
                </a:ext>
              </a:extLst>
            </p:cNvPr>
            <p:cNvSpPr txBox="1"/>
            <p:nvPr/>
          </p:nvSpPr>
          <p:spPr>
            <a:xfrm>
              <a:off x="1096070" y="5981723"/>
              <a:ext cx="665249" cy="1297791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kumimoji="1" lang="ja-JP" altLang="en-US" dirty="0">
                  <a:latin typeface="游明朝 Light" panose="02020300000000000000" pitchFamily="18" charset="-128"/>
                  <a:ea typeface="游明朝 Light" panose="02020300000000000000" pitchFamily="18" charset="-128"/>
                </a:rPr>
                <a:t>顔</a:t>
              </a:r>
              <a:endParaRPr kumimoji="1" lang="en-US" altLang="ja-JP" dirty="0">
                <a:latin typeface="游明朝 Light" panose="02020300000000000000" pitchFamily="18" charset="-128"/>
                <a:ea typeface="游明朝 Light" panose="02020300000000000000" pitchFamily="18" charset="-128"/>
              </a:endParaRPr>
            </a:p>
            <a:p>
              <a:pPr>
                <a:lnSpc>
                  <a:spcPct val="150000"/>
                </a:lnSpc>
              </a:pPr>
              <a:r>
                <a:rPr kumimoji="1" lang="ja-JP" altLang="en-US" dirty="0">
                  <a:latin typeface="游明朝 Light" panose="02020300000000000000" pitchFamily="18" charset="-128"/>
                  <a:ea typeface="游明朝 Light" panose="02020300000000000000" pitchFamily="18" charset="-128"/>
                </a:rPr>
                <a:t>ヒゲ</a:t>
              </a:r>
              <a:endParaRPr kumimoji="1" lang="en-US" altLang="ja-JP" dirty="0">
                <a:latin typeface="游明朝 Light" panose="02020300000000000000" pitchFamily="18" charset="-128"/>
                <a:ea typeface="游明朝 Light" panose="02020300000000000000" pitchFamily="18" charset="-128"/>
              </a:endParaRPr>
            </a:p>
            <a:p>
              <a:pPr>
                <a:lnSpc>
                  <a:spcPct val="150000"/>
                </a:lnSpc>
              </a:pPr>
              <a:r>
                <a:rPr kumimoji="1" lang="en-US" altLang="ja-JP" dirty="0">
                  <a:latin typeface="游明朝 Light" panose="02020300000000000000" pitchFamily="18" charset="-128"/>
                  <a:ea typeface="游明朝 Light" panose="02020300000000000000" pitchFamily="18" charset="-128"/>
                </a:rPr>
                <a:t>VIO</a:t>
              </a:r>
              <a:endParaRPr kumimoji="1" lang="ja-JP" altLang="en-US" dirty="0">
                <a:latin typeface="游明朝 Light" panose="02020300000000000000" pitchFamily="18" charset="-128"/>
                <a:ea typeface="游明朝 Light" panose="02020300000000000000" pitchFamily="18" charset="-128"/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F60D0922-445C-312B-5BD4-1142D3E749B1}"/>
                </a:ext>
              </a:extLst>
            </p:cNvPr>
            <p:cNvSpPr txBox="1"/>
            <p:nvPr/>
          </p:nvSpPr>
          <p:spPr>
            <a:xfrm>
              <a:off x="4689933" y="5957696"/>
              <a:ext cx="962123" cy="1297791"/>
            </a:xfrm>
            <a:prstGeom prst="rect">
              <a:avLst/>
            </a:prstGeom>
            <a:grpFill/>
          </p:spPr>
          <p:txBody>
            <a:bodyPr wrap="none" rtlCol="0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kumimoji="1" lang="ja-JP" altLang="en-US" dirty="0">
                  <a:latin typeface="游明朝 Light" panose="02020300000000000000" pitchFamily="18" charset="-128"/>
                  <a:ea typeface="游明朝 Light" panose="02020300000000000000" pitchFamily="18" charset="-128"/>
                </a:rPr>
                <a:t> </a:t>
              </a:r>
              <a:r>
                <a:rPr kumimoji="1" lang="en-US" altLang="ja-JP" dirty="0">
                  <a:latin typeface="游明朝 Light" panose="02020300000000000000" pitchFamily="18" charset="-128"/>
                  <a:ea typeface="游明朝 Light" panose="02020300000000000000" pitchFamily="18" charset="-128"/>
                </a:rPr>
                <a:t>\8,000</a:t>
              </a:r>
            </a:p>
            <a:p>
              <a:pPr>
                <a:lnSpc>
                  <a:spcPct val="150000"/>
                </a:lnSpc>
              </a:pPr>
              <a:r>
                <a:rPr kumimoji="1" lang="en-US" altLang="ja-JP" dirty="0">
                  <a:latin typeface="游明朝 Light" panose="02020300000000000000" pitchFamily="18" charset="-128"/>
                  <a:ea typeface="游明朝 Light" panose="02020300000000000000" pitchFamily="18" charset="-128"/>
                </a:rPr>
                <a:t> \8,000</a:t>
              </a:r>
            </a:p>
            <a:p>
              <a:pPr>
                <a:lnSpc>
                  <a:spcPct val="150000"/>
                </a:lnSpc>
              </a:pPr>
              <a:r>
                <a:rPr kumimoji="1" lang="en-US" altLang="ja-JP" dirty="0">
                  <a:latin typeface="游明朝 Light" panose="02020300000000000000" pitchFamily="18" charset="-128"/>
                  <a:ea typeface="游明朝 Light" panose="02020300000000000000" pitchFamily="18" charset="-128"/>
                </a:rPr>
                <a:t>\12,000</a:t>
              </a:r>
              <a:endParaRPr kumimoji="1" lang="ja-JP" altLang="en-US" dirty="0">
                <a:latin typeface="游明朝 Light" panose="02020300000000000000" pitchFamily="18" charset="-128"/>
                <a:ea typeface="游明朝 Light" panose="02020300000000000000" pitchFamily="18" charset="-128"/>
              </a:endParaRPr>
            </a:p>
          </p:txBody>
        </p:sp>
        <p:cxnSp>
          <p:nvCxnSpPr>
            <p:cNvPr id="9" name="直線コネクタ 8">
              <a:extLst>
                <a:ext uri="{FF2B5EF4-FFF2-40B4-BE49-F238E27FC236}">
                  <a16:creationId xmlns:a16="http://schemas.microsoft.com/office/drawing/2014/main" id="{B8D432D7-56FA-75F3-DBAA-C8183C1E46F6}"/>
                </a:ext>
              </a:extLst>
            </p:cNvPr>
            <p:cNvCxnSpPr>
              <a:cxnSpLocks/>
            </p:cNvCxnSpPr>
            <p:nvPr/>
          </p:nvCxnSpPr>
          <p:spPr>
            <a:xfrm>
              <a:off x="1191030" y="7535715"/>
              <a:ext cx="4417890" cy="0"/>
            </a:xfrm>
            <a:prstGeom prst="line">
              <a:avLst/>
            </a:prstGeom>
            <a:grpFill/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テキスト ボックス 9">
              <a:extLst>
                <a:ext uri="{FF2B5EF4-FFF2-40B4-BE49-F238E27FC236}">
                  <a16:creationId xmlns:a16="http://schemas.microsoft.com/office/drawing/2014/main" id="{65D859BF-1E37-ABFE-FC9D-38314CC69D2B}"/>
                </a:ext>
              </a:extLst>
            </p:cNvPr>
            <p:cNvSpPr txBox="1"/>
            <p:nvPr/>
          </p:nvSpPr>
          <p:spPr>
            <a:xfrm>
              <a:off x="1111603" y="7779236"/>
              <a:ext cx="1181654" cy="1297791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kumimoji="1" lang="en-US" altLang="ja-JP" dirty="0">
                  <a:latin typeface="游明朝 Light" panose="02020300000000000000" pitchFamily="18" charset="-128"/>
                  <a:ea typeface="游明朝 Light" panose="02020300000000000000" pitchFamily="18" charset="-128"/>
                </a:rPr>
                <a:t>S</a:t>
              </a:r>
              <a:r>
                <a:rPr kumimoji="1" lang="ja-JP" altLang="en-US" dirty="0">
                  <a:latin typeface="游明朝 Light" panose="02020300000000000000" pitchFamily="18" charset="-128"/>
                  <a:ea typeface="游明朝 Light" panose="02020300000000000000" pitchFamily="18" charset="-128"/>
                </a:rPr>
                <a:t>パーツ</a:t>
              </a:r>
              <a:endParaRPr kumimoji="1" lang="en-US" altLang="ja-JP" dirty="0">
                <a:latin typeface="游明朝 Light" panose="02020300000000000000" pitchFamily="18" charset="-128"/>
                <a:ea typeface="游明朝 Light" panose="02020300000000000000" pitchFamily="18" charset="-128"/>
              </a:endParaRPr>
            </a:p>
            <a:p>
              <a:pPr>
                <a:lnSpc>
                  <a:spcPct val="150000"/>
                </a:lnSpc>
              </a:pPr>
              <a:r>
                <a:rPr kumimoji="1" lang="en-US" altLang="ja-JP" dirty="0">
                  <a:latin typeface="游明朝 Light" panose="02020300000000000000" pitchFamily="18" charset="-128"/>
                  <a:ea typeface="游明朝 Light" panose="02020300000000000000" pitchFamily="18" charset="-128"/>
                </a:rPr>
                <a:t>M</a:t>
              </a:r>
              <a:r>
                <a:rPr kumimoji="1" lang="ja-JP" altLang="en-US" dirty="0">
                  <a:latin typeface="游明朝 Light" panose="02020300000000000000" pitchFamily="18" charset="-128"/>
                  <a:ea typeface="游明朝 Light" panose="02020300000000000000" pitchFamily="18" charset="-128"/>
                </a:rPr>
                <a:t>パーツ</a:t>
              </a:r>
              <a:endParaRPr kumimoji="1" lang="en-US" altLang="ja-JP" dirty="0">
                <a:latin typeface="游明朝 Light" panose="02020300000000000000" pitchFamily="18" charset="-128"/>
                <a:ea typeface="游明朝 Light" panose="02020300000000000000" pitchFamily="18" charset="-128"/>
              </a:endParaRPr>
            </a:p>
            <a:p>
              <a:pPr>
                <a:lnSpc>
                  <a:spcPct val="150000"/>
                </a:lnSpc>
              </a:pPr>
              <a:r>
                <a:rPr kumimoji="1" lang="en-US" altLang="ja-JP" dirty="0">
                  <a:latin typeface="游明朝 Light" panose="02020300000000000000" pitchFamily="18" charset="-128"/>
                  <a:ea typeface="游明朝 Light" panose="02020300000000000000" pitchFamily="18" charset="-128"/>
                </a:rPr>
                <a:t>L</a:t>
              </a:r>
              <a:r>
                <a:rPr kumimoji="1" lang="ja-JP" altLang="en-US" dirty="0">
                  <a:latin typeface="游明朝 Light" panose="02020300000000000000" pitchFamily="18" charset="-128"/>
                  <a:ea typeface="游明朝 Light" panose="02020300000000000000" pitchFamily="18" charset="-128"/>
                </a:rPr>
                <a:t>パーツ</a:t>
              </a:r>
              <a:endParaRPr kumimoji="1" lang="en-US" altLang="ja-JP" dirty="0">
                <a:latin typeface="游明朝 Light" panose="02020300000000000000" pitchFamily="18" charset="-128"/>
                <a:ea typeface="游明朝 Light" panose="02020300000000000000" pitchFamily="18" charset="-128"/>
              </a:endParaRPr>
            </a:p>
          </p:txBody>
        </p:sp>
        <p:sp>
          <p:nvSpPr>
            <p:cNvPr id="12" name="テキスト ボックス 11">
              <a:extLst>
                <a:ext uri="{FF2B5EF4-FFF2-40B4-BE49-F238E27FC236}">
                  <a16:creationId xmlns:a16="http://schemas.microsoft.com/office/drawing/2014/main" id="{B21320DE-C8EB-EB64-9F6B-1FFD2E4DF1E6}"/>
                </a:ext>
              </a:extLst>
            </p:cNvPr>
            <p:cNvSpPr txBox="1"/>
            <p:nvPr/>
          </p:nvSpPr>
          <p:spPr>
            <a:xfrm>
              <a:off x="4682678" y="7793751"/>
              <a:ext cx="923651" cy="1297791"/>
            </a:xfrm>
            <a:prstGeom prst="rect">
              <a:avLst/>
            </a:prstGeom>
            <a:grpFill/>
          </p:spPr>
          <p:txBody>
            <a:bodyPr wrap="none" rtlCol="0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kumimoji="1" lang="ja-JP" altLang="en-US" dirty="0">
                  <a:latin typeface="游明朝 Light" panose="02020300000000000000" pitchFamily="18" charset="-128"/>
                  <a:ea typeface="游明朝 Light" panose="02020300000000000000" pitchFamily="18" charset="-128"/>
                </a:rPr>
                <a:t> </a:t>
              </a:r>
              <a:r>
                <a:rPr kumimoji="1" lang="en-US" altLang="ja-JP" dirty="0">
                  <a:latin typeface="游明朝 Light" panose="02020300000000000000" pitchFamily="18" charset="-128"/>
                  <a:ea typeface="游明朝 Light" panose="02020300000000000000" pitchFamily="18" charset="-128"/>
                </a:rPr>
                <a:t>\3,000</a:t>
              </a:r>
            </a:p>
            <a:p>
              <a:pPr>
                <a:lnSpc>
                  <a:spcPct val="150000"/>
                </a:lnSpc>
              </a:pPr>
              <a:r>
                <a:rPr kumimoji="1" lang="en-US" altLang="ja-JP" dirty="0">
                  <a:latin typeface="游明朝 Light" panose="02020300000000000000" pitchFamily="18" charset="-128"/>
                  <a:ea typeface="游明朝 Light" panose="02020300000000000000" pitchFamily="18" charset="-128"/>
                </a:rPr>
                <a:t> \5,000</a:t>
              </a:r>
            </a:p>
            <a:p>
              <a:pPr>
                <a:lnSpc>
                  <a:spcPct val="150000"/>
                </a:lnSpc>
              </a:pPr>
              <a:r>
                <a:rPr kumimoji="1" lang="en-US" altLang="ja-JP" dirty="0">
                  <a:latin typeface="游明朝 Light" panose="02020300000000000000" pitchFamily="18" charset="-128"/>
                  <a:ea typeface="游明朝 Light" panose="02020300000000000000" pitchFamily="18" charset="-128"/>
                </a:rPr>
                <a:t> \7,000</a:t>
              </a:r>
              <a:endParaRPr kumimoji="1" lang="ja-JP" altLang="en-US" dirty="0">
                <a:latin typeface="游明朝 Light" panose="02020300000000000000" pitchFamily="18" charset="-128"/>
                <a:ea typeface="游明朝 Light" panose="02020300000000000000" pitchFamily="18" charset="-128"/>
              </a:endParaRPr>
            </a:p>
          </p:txBody>
        </p:sp>
      </p:grp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6B96A63D-7EC3-03DF-A0AB-72AC420B8CFB}"/>
              </a:ext>
            </a:extLst>
          </p:cNvPr>
          <p:cNvSpPr txBox="1"/>
          <p:nvPr/>
        </p:nvSpPr>
        <p:spPr>
          <a:xfrm>
            <a:off x="4773597" y="3307285"/>
            <a:ext cx="95410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00" dirty="0"/>
              <a:t>※</a:t>
            </a:r>
            <a:r>
              <a:rPr kumimoji="1" lang="ja-JP" altLang="en-US" sz="1200" dirty="0"/>
              <a:t>税込価格</a:t>
            </a: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E4A6768C-17D2-5C66-4E93-517868F1EB5A}"/>
              </a:ext>
            </a:extLst>
          </p:cNvPr>
          <p:cNvSpPr txBox="1"/>
          <p:nvPr/>
        </p:nvSpPr>
        <p:spPr>
          <a:xfrm>
            <a:off x="1310969" y="1245885"/>
            <a:ext cx="4134466" cy="954107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sz="2800" dirty="0"/>
              <a:t>こちらにサロンのロゴを</a:t>
            </a:r>
            <a:endParaRPr kumimoji="1" lang="en-US" altLang="ja-JP" sz="2800" dirty="0"/>
          </a:p>
          <a:p>
            <a:pPr algn="ctr"/>
            <a:r>
              <a:rPr kumimoji="1" lang="ja-JP" altLang="en-US" sz="2800"/>
              <a:t>入れてください</a:t>
            </a:r>
            <a:endParaRPr kumimoji="1" lang="ja-JP" altLang="en-US" sz="2800" dirty="0"/>
          </a:p>
        </p:txBody>
      </p:sp>
    </p:spTree>
    <p:extLst>
      <p:ext uri="{BB962C8B-B14F-4D97-AF65-F5344CB8AC3E}">
        <p14:creationId xmlns:p14="http://schemas.microsoft.com/office/powerpoint/2010/main" val="19661698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921</TotalTime>
  <Words>120</Words>
  <Application>Microsoft Office PowerPoint</Application>
  <PresentationFormat>A4 210 x 297 mm</PresentationFormat>
  <Paragraphs>46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8" baseType="lpstr">
      <vt:lpstr>游明朝 Light</vt:lpstr>
      <vt:lpstr>Arial</vt:lpstr>
      <vt:lpstr>Bodoni MT Condensed</vt:lpstr>
      <vt:lpstr>Calibri</vt:lpstr>
      <vt:lpstr>Calibri Light</vt:lpstr>
      <vt:lpstr>Office テーマ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【営業】 共有アカウント</dc:creator>
  <cp:lastModifiedBy>【営業】 共有アカウント</cp:lastModifiedBy>
  <cp:revision>8</cp:revision>
  <cp:lastPrinted>2023-09-01T01:06:24Z</cp:lastPrinted>
  <dcterms:created xsi:type="dcterms:W3CDTF">2023-08-29T07:02:10Z</dcterms:created>
  <dcterms:modified xsi:type="dcterms:W3CDTF">2023-09-05T08:06:43Z</dcterms:modified>
</cp:coreProperties>
</file>