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モトヤゴシック w Semi-Bold" panose="020B0600070205080204" charset="-128"/>
      <p:regular r:id="rId3"/>
    </p:embeddedFont>
    <p:embeddedFont>
      <p:font typeface="BIZ UDPゴシック" panose="020B0400000000000000" pitchFamily="50" charset="-128"/>
      <p:regular r:id="rId4"/>
      <p:bold r:id="rId5"/>
    </p:embeddedFont>
    <p:embeddedFont>
      <p:font typeface="Futura Bold" panose="020B060007020508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58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9556" y="14057890"/>
            <a:ext cx="15434069" cy="7490147"/>
            <a:chOff x="0" y="0"/>
            <a:chExt cx="2765611" cy="1342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5611" cy="1342150"/>
            </a:xfrm>
            <a:custGeom>
              <a:avLst/>
              <a:gdLst/>
              <a:ahLst/>
              <a:cxnLst/>
              <a:rect l="l" t="t" r="r" b="b"/>
              <a:pathLst>
                <a:path w="2765611" h="1342150">
                  <a:moveTo>
                    <a:pt x="0" y="0"/>
                  </a:moveTo>
                  <a:lnTo>
                    <a:pt x="2765611" y="0"/>
                  </a:lnTo>
                  <a:lnTo>
                    <a:pt x="2765611" y="1342150"/>
                  </a:lnTo>
                  <a:lnTo>
                    <a:pt x="0" y="1342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80975"/>
              <a:ext cx="8128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09124" y="-872399"/>
            <a:ext cx="16057990" cy="15128399"/>
            <a:chOff x="0" y="0"/>
            <a:chExt cx="2877411" cy="27108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7411" cy="2710838"/>
            </a:xfrm>
            <a:custGeom>
              <a:avLst/>
              <a:gdLst/>
              <a:ahLst/>
              <a:cxnLst/>
              <a:rect l="l" t="t" r="r" b="b"/>
              <a:pathLst>
                <a:path w="2877411" h="2710838">
                  <a:moveTo>
                    <a:pt x="0" y="0"/>
                  </a:moveTo>
                  <a:lnTo>
                    <a:pt x="2877411" y="0"/>
                  </a:lnTo>
                  <a:lnTo>
                    <a:pt x="2877411" y="2710838"/>
                  </a:lnTo>
                  <a:lnTo>
                    <a:pt x="0" y="2710838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80975"/>
              <a:ext cx="812800" cy="99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297374">
            <a:off x="-1248546" y="-1647836"/>
            <a:ext cx="7785600" cy="8565739"/>
            <a:chOff x="0" y="0"/>
            <a:chExt cx="10380800" cy="11420985"/>
          </a:xfrm>
        </p:grpSpPr>
        <p:sp>
          <p:nvSpPr>
            <p:cNvPr id="9" name="Freeform 9"/>
            <p:cNvSpPr/>
            <p:nvPr/>
          </p:nvSpPr>
          <p:spPr>
            <a:xfrm>
              <a:off x="0" y="1193367"/>
              <a:ext cx="8368051" cy="10227618"/>
            </a:xfrm>
            <a:custGeom>
              <a:avLst/>
              <a:gdLst/>
              <a:ahLst/>
              <a:cxnLst/>
              <a:rect l="l" t="t" r="r" b="b"/>
              <a:pathLst>
                <a:path w="8368051" h="10227618">
                  <a:moveTo>
                    <a:pt x="0" y="0"/>
                  </a:moveTo>
                  <a:lnTo>
                    <a:pt x="8368051" y="0"/>
                  </a:lnTo>
                  <a:lnTo>
                    <a:pt x="8368051" y="10227618"/>
                  </a:lnTo>
                  <a:lnTo>
                    <a:pt x="0" y="1022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392887" y="693101"/>
              <a:ext cx="7468038" cy="9127602"/>
            </a:xfrm>
            <a:custGeom>
              <a:avLst/>
              <a:gdLst/>
              <a:ahLst/>
              <a:cxnLst/>
              <a:rect l="l" t="t" r="r" b="b"/>
              <a:pathLst>
                <a:path w="7468038" h="9127602">
                  <a:moveTo>
                    <a:pt x="0" y="0"/>
                  </a:moveTo>
                  <a:lnTo>
                    <a:pt x="7468038" y="0"/>
                  </a:lnTo>
                  <a:lnTo>
                    <a:pt x="7468038" y="9127601"/>
                  </a:lnTo>
                  <a:lnTo>
                    <a:pt x="0" y="912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912762" y="0"/>
              <a:ext cx="7468038" cy="9127602"/>
            </a:xfrm>
            <a:custGeom>
              <a:avLst/>
              <a:gdLst/>
              <a:ahLst/>
              <a:cxnLst/>
              <a:rect l="l" t="t" r="r" b="b"/>
              <a:pathLst>
                <a:path w="7468038" h="9127602">
                  <a:moveTo>
                    <a:pt x="0" y="0"/>
                  </a:moveTo>
                  <a:lnTo>
                    <a:pt x="7468038" y="0"/>
                  </a:lnTo>
                  <a:lnTo>
                    <a:pt x="7468038" y="9127602"/>
                  </a:lnTo>
                  <a:lnTo>
                    <a:pt x="0" y="9127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4795288">
            <a:off x="-1905110" y="7531481"/>
            <a:ext cx="7785600" cy="8565739"/>
            <a:chOff x="0" y="0"/>
            <a:chExt cx="10380800" cy="11420985"/>
          </a:xfrm>
        </p:grpSpPr>
        <p:sp>
          <p:nvSpPr>
            <p:cNvPr id="13" name="Freeform 13"/>
            <p:cNvSpPr/>
            <p:nvPr/>
          </p:nvSpPr>
          <p:spPr>
            <a:xfrm>
              <a:off x="0" y="1193367"/>
              <a:ext cx="8368051" cy="10227618"/>
            </a:xfrm>
            <a:custGeom>
              <a:avLst/>
              <a:gdLst/>
              <a:ahLst/>
              <a:cxnLst/>
              <a:rect l="l" t="t" r="r" b="b"/>
              <a:pathLst>
                <a:path w="8368051" h="10227618">
                  <a:moveTo>
                    <a:pt x="0" y="0"/>
                  </a:moveTo>
                  <a:lnTo>
                    <a:pt x="8368051" y="0"/>
                  </a:lnTo>
                  <a:lnTo>
                    <a:pt x="8368051" y="10227618"/>
                  </a:lnTo>
                  <a:lnTo>
                    <a:pt x="0" y="10227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92887" y="693101"/>
              <a:ext cx="7468038" cy="9127602"/>
            </a:xfrm>
            <a:custGeom>
              <a:avLst/>
              <a:gdLst/>
              <a:ahLst/>
              <a:cxnLst/>
              <a:rect l="l" t="t" r="r" b="b"/>
              <a:pathLst>
                <a:path w="7468038" h="9127602">
                  <a:moveTo>
                    <a:pt x="0" y="0"/>
                  </a:moveTo>
                  <a:lnTo>
                    <a:pt x="7468038" y="0"/>
                  </a:lnTo>
                  <a:lnTo>
                    <a:pt x="7468038" y="9127601"/>
                  </a:lnTo>
                  <a:lnTo>
                    <a:pt x="0" y="912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912762" y="0"/>
              <a:ext cx="7468038" cy="9127602"/>
            </a:xfrm>
            <a:custGeom>
              <a:avLst/>
              <a:gdLst/>
              <a:ahLst/>
              <a:cxnLst/>
              <a:rect l="l" t="t" r="r" b="b"/>
              <a:pathLst>
                <a:path w="7468038" h="9127602">
                  <a:moveTo>
                    <a:pt x="0" y="0"/>
                  </a:moveTo>
                  <a:lnTo>
                    <a:pt x="7468038" y="0"/>
                  </a:lnTo>
                  <a:lnTo>
                    <a:pt x="7468038" y="9127602"/>
                  </a:lnTo>
                  <a:lnTo>
                    <a:pt x="0" y="9127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6572417">
            <a:off x="8024886" y="-2042861"/>
            <a:ext cx="7770771" cy="8549424"/>
            <a:chOff x="0" y="0"/>
            <a:chExt cx="10361028" cy="11399232"/>
          </a:xfrm>
        </p:grpSpPr>
        <p:sp>
          <p:nvSpPr>
            <p:cNvPr id="17" name="Freeform 17"/>
            <p:cNvSpPr/>
            <p:nvPr/>
          </p:nvSpPr>
          <p:spPr>
            <a:xfrm>
              <a:off x="0" y="1191094"/>
              <a:ext cx="8352113" cy="10208138"/>
            </a:xfrm>
            <a:custGeom>
              <a:avLst/>
              <a:gdLst/>
              <a:ahLst/>
              <a:cxnLst/>
              <a:rect l="l" t="t" r="r" b="b"/>
              <a:pathLst>
                <a:path w="8352113" h="10208138">
                  <a:moveTo>
                    <a:pt x="0" y="0"/>
                  </a:moveTo>
                  <a:lnTo>
                    <a:pt x="8352113" y="0"/>
                  </a:lnTo>
                  <a:lnTo>
                    <a:pt x="8352113" y="10208138"/>
                  </a:lnTo>
                  <a:lnTo>
                    <a:pt x="0" y="10208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90234" y="691780"/>
              <a:ext cx="7453814" cy="9110217"/>
            </a:xfrm>
            <a:custGeom>
              <a:avLst/>
              <a:gdLst/>
              <a:ahLst/>
              <a:cxnLst/>
              <a:rect l="l" t="t" r="r" b="b"/>
              <a:pathLst>
                <a:path w="7453814" h="9110217">
                  <a:moveTo>
                    <a:pt x="0" y="0"/>
                  </a:moveTo>
                  <a:lnTo>
                    <a:pt x="7453814" y="0"/>
                  </a:lnTo>
                  <a:lnTo>
                    <a:pt x="7453814" y="9110218"/>
                  </a:lnTo>
                  <a:lnTo>
                    <a:pt x="0" y="9110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907214" y="0"/>
              <a:ext cx="7453814" cy="9110217"/>
            </a:xfrm>
            <a:custGeom>
              <a:avLst/>
              <a:gdLst/>
              <a:ahLst/>
              <a:cxnLst/>
              <a:rect l="l" t="t" r="r" b="b"/>
              <a:pathLst>
                <a:path w="7453814" h="9110217">
                  <a:moveTo>
                    <a:pt x="0" y="0"/>
                  </a:moveTo>
                  <a:lnTo>
                    <a:pt x="7453814" y="0"/>
                  </a:lnTo>
                  <a:lnTo>
                    <a:pt x="7453814" y="9110217"/>
                  </a:lnTo>
                  <a:lnTo>
                    <a:pt x="0" y="911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-10232293">
            <a:off x="8529403" y="6958711"/>
            <a:ext cx="8345354" cy="9181582"/>
            <a:chOff x="0" y="0"/>
            <a:chExt cx="11127139" cy="12242109"/>
          </a:xfrm>
        </p:grpSpPr>
        <p:sp>
          <p:nvSpPr>
            <p:cNvPr id="21" name="Freeform 21"/>
            <p:cNvSpPr/>
            <p:nvPr/>
          </p:nvSpPr>
          <p:spPr>
            <a:xfrm>
              <a:off x="0" y="1279166"/>
              <a:ext cx="8969681" cy="10962944"/>
            </a:xfrm>
            <a:custGeom>
              <a:avLst/>
              <a:gdLst/>
              <a:ahLst/>
              <a:cxnLst/>
              <a:rect l="l" t="t" r="r" b="b"/>
              <a:pathLst>
                <a:path w="8969681" h="10962944">
                  <a:moveTo>
                    <a:pt x="0" y="0"/>
                  </a:moveTo>
                  <a:lnTo>
                    <a:pt x="8969681" y="0"/>
                  </a:lnTo>
                  <a:lnTo>
                    <a:pt x="8969681" y="10962943"/>
                  </a:lnTo>
                  <a:lnTo>
                    <a:pt x="0" y="1096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493030" y="742932"/>
              <a:ext cx="8004961" cy="9783841"/>
            </a:xfrm>
            <a:custGeom>
              <a:avLst/>
              <a:gdLst/>
              <a:ahLst/>
              <a:cxnLst/>
              <a:rect l="l" t="t" r="r" b="b"/>
              <a:pathLst>
                <a:path w="8004961" h="9783841">
                  <a:moveTo>
                    <a:pt x="0" y="0"/>
                  </a:moveTo>
                  <a:lnTo>
                    <a:pt x="8004961" y="0"/>
                  </a:lnTo>
                  <a:lnTo>
                    <a:pt x="8004961" y="9783841"/>
                  </a:lnTo>
                  <a:lnTo>
                    <a:pt x="0" y="9783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3122178" y="0"/>
              <a:ext cx="8004961" cy="9783841"/>
            </a:xfrm>
            <a:custGeom>
              <a:avLst/>
              <a:gdLst/>
              <a:ahLst/>
              <a:cxnLst/>
              <a:rect l="l" t="t" r="r" b="b"/>
              <a:pathLst>
                <a:path w="8004961" h="9783841">
                  <a:moveTo>
                    <a:pt x="0" y="0"/>
                  </a:moveTo>
                  <a:lnTo>
                    <a:pt x="8004961" y="0"/>
                  </a:lnTo>
                  <a:lnTo>
                    <a:pt x="8004961" y="9783841"/>
                  </a:lnTo>
                  <a:lnTo>
                    <a:pt x="0" y="9783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7297" y="766636"/>
            <a:ext cx="13324803" cy="16890769"/>
            <a:chOff x="0" y="0"/>
            <a:chExt cx="2346479" cy="29744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46478" cy="2974440"/>
            </a:xfrm>
            <a:custGeom>
              <a:avLst/>
              <a:gdLst/>
              <a:ahLst/>
              <a:cxnLst/>
              <a:rect l="l" t="t" r="r" b="b"/>
              <a:pathLst>
                <a:path w="2346478" h="2974440">
                  <a:moveTo>
                    <a:pt x="0" y="0"/>
                  </a:moveTo>
                  <a:lnTo>
                    <a:pt x="2346478" y="0"/>
                  </a:lnTo>
                  <a:lnTo>
                    <a:pt x="2346478" y="2974440"/>
                  </a:lnTo>
                  <a:lnTo>
                    <a:pt x="0" y="2974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>
            <a:off x="3314937" y="3583050"/>
            <a:ext cx="826637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AutoShape 28"/>
          <p:cNvSpPr/>
          <p:nvPr/>
        </p:nvSpPr>
        <p:spPr>
          <a:xfrm>
            <a:off x="3404165" y="15661113"/>
            <a:ext cx="826637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36937" y="18203151"/>
            <a:ext cx="1878331" cy="53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3"/>
              </a:lnSpc>
            </a:pPr>
            <a:r>
              <a:rPr lang="en-US" sz="2752" spc="710">
                <a:solidFill>
                  <a:srgbClr val="FFFFFF"/>
                </a:solidFill>
                <a:latin typeface="Futura Bold"/>
              </a:rPr>
              <a:t>MAP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08957" y="18203151"/>
            <a:ext cx="1878331" cy="53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3"/>
              </a:lnSpc>
            </a:pPr>
            <a:r>
              <a:rPr lang="en-US" sz="2752" spc="710">
                <a:solidFill>
                  <a:srgbClr val="FFFFFF"/>
                </a:solidFill>
                <a:latin typeface="Futura Bold"/>
              </a:rPr>
              <a:t>OPEN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08957" y="19519800"/>
            <a:ext cx="1878331" cy="53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3"/>
              </a:lnSpc>
            </a:pPr>
            <a:r>
              <a:rPr lang="en-US" sz="2752" spc="710">
                <a:solidFill>
                  <a:srgbClr val="FFFFFF"/>
                </a:solidFill>
                <a:latin typeface="Futura Bold"/>
              </a:rPr>
              <a:t>TEL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14485" y="1797431"/>
            <a:ext cx="3667275" cy="1181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spc="77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MENU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26790" y="16038648"/>
            <a:ext cx="695384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1862" spc="143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※上記の金額はすべて税込価格です。</a:t>
            </a:r>
          </a:p>
          <a:p>
            <a:pPr algn="ctr">
              <a:lnSpc>
                <a:spcPts val="3408"/>
              </a:lnSpc>
            </a:pPr>
            <a:r>
              <a:rPr lang="en-US" sz="1862" spc="143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その他のメニューは電話でご確認ください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67874" y="4115767"/>
            <a:ext cx="2048125" cy="3733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¥25,000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¥20,000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¥10,000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¥6,000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¥7,000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¥8,000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92903" y="4118665"/>
            <a:ext cx="4340986" cy="441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</a:pPr>
            <a:r>
              <a:rPr lang="en-US" sz="2499" spc="299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全身（VIO・髭込み</a:t>
            </a: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>
              <a:lnSpc>
                <a:spcPts val="4999"/>
              </a:lnSpc>
            </a:pPr>
            <a:r>
              <a:rPr lang="en-US" sz="2499" spc="299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全身（VIO・髭無し</a:t>
            </a: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VIO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髭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腕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脚</a:t>
            </a:r>
          </a:p>
          <a:p>
            <a:pPr>
              <a:lnSpc>
                <a:spcPts val="4999"/>
              </a:lnSpc>
            </a:pPr>
            <a:endParaRPr lang="en-US" sz="2499" spc="299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315157" y="4042465"/>
            <a:ext cx="2724843" cy="67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65"/>
              </a:lnSpc>
            </a:pPr>
            <a:r>
              <a:rPr lang="en-US" sz="3500" spc="35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Mens</a:t>
            </a:r>
            <a:endParaRPr lang="en-US" sz="3500" spc="35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033889" y="8616880"/>
            <a:ext cx="2070277" cy="3733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¥20,000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¥15,000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¥8,000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¥5,000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¥6,000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¥7,000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692903" y="8570015"/>
            <a:ext cx="4340986" cy="377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</a:pPr>
            <a:r>
              <a:rPr lang="en-US" sz="2499" spc="299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全身（VIO</a:t>
            </a: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顔</a:t>
            </a:r>
            <a:r>
              <a:rPr lang="en-US" sz="2499" spc="299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込み</a:t>
            </a: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>
              <a:lnSpc>
                <a:spcPts val="4999"/>
              </a:lnSpc>
            </a:pPr>
            <a:r>
              <a:rPr lang="en-US" sz="2499" spc="299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全身（VIO・顔無し</a:t>
            </a: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VIO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顔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腕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脚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315157" y="8493815"/>
            <a:ext cx="2724843" cy="67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65"/>
              </a:lnSpc>
            </a:pPr>
            <a:r>
              <a:rPr lang="en-US" altLang="ja-JP" sz="3500" spc="3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Ladies</a:t>
            </a:r>
            <a:endParaRPr lang="en-US" sz="3500" spc="35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626230" y="12992998"/>
            <a:ext cx="2497434" cy="1809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¥11,000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¥12,000</a:t>
            </a:r>
          </a:p>
          <a:p>
            <a:pPr algn="r">
              <a:lnSpc>
                <a:spcPts val="4999"/>
              </a:lnSpc>
            </a:pPr>
            <a:r>
              <a:rPr lang="en-US" sz="2499" spc="4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¥13,000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315157" y="12830865"/>
            <a:ext cx="2724843" cy="67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65"/>
              </a:lnSpc>
            </a:pPr>
            <a:r>
              <a:rPr lang="en-US" sz="3500" spc="3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Kids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16434" y="12907065"/>
            <a:ext cx="4340986" cy="248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</a:pPr>
            <a:r>
              <a:rPr lang="en-US" sz="2499" spc="299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全身（VIO</a:t>
            </a: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顔</a:t>
            </a:r>
            <a:r>
              <a:rPr lang="en-US" sz="2499" spc="299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無し</a:t>
            </a: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腕</a:t>
            </a:r>
          </a:p>
          <a:p>
            <a:pPr>
              <a:lnSpc>
                <a:spcPts val="4999"/>
              </a:lnSpc>
            </a:pPr>
            <a:r>
              <a:rPr lang="en-US" sz="2499" spc="29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脚</a:t>
            </a:r>
          </a:p>
          <a:p>
            <a:pPr>
              <a:lnSpc>
                <a:spcPts val="4999"/>
              </a:lnSpc>
            </a:pPr>
            <a:endParaRPr lang="en-US" sz="2499" spc="299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0336937" y="18644026"/>
            <a:ext cx="3044295" cy="10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7"/>
              </a:lnSpc>
            </a:pPr>
            <a:r>
              <a:rPr lang="en-US" sz="2296">
                <a:solidFill>
                  <a:srgbClr val="FFFFFF"/>
                </a:solidFill>
                <a:latin typeface="モトヤゴシック w Semi-Bold"/>
              </a:rPr>
              <a:t>123 Anywhere St., </a:t>
            </a:r>
          </a:p>
          <a:p>
            <a:pPr algn="just">
              <a:lnSpc>
                <a:spcPts val="3467"/>
              </a:lnSpc>
            </a:pPr>
            <a:r>
              <a:rPr lang="en-US" sz="2296">
                <a:solidFill>
                  <a:srgbClr val="FFFFFF"/>
                </a:solidFill>
                <a:latin typeface="モトヤゴシック w Semi-Bold"/>
              </a:rPr>
              <a:t>Any City, ST 12345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08957" y="20026964"/>
            <a:ext cx="5350127" cy="72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20"/>
              </a:lnSpc>
              <a:spcBef>
                <a:spcPct val="0"/>
              </a:spcBef>
            </a:pPr>
            <a:r>
              <a:rPr lang="en-US" sz="3800" spc="482">
                <a:solidFill>
                  <a:srgbClr val="FFFFFF"/>
                </a:solidFill>
                <a:latin typeface="Futura Bold"/>
              </a:rPr>
              <a:t>123-456-7890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87690" y="20273506"/>
            <a:ext cx="4187954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70">
                <a:solidFill>
                  <a:srgbClr val="FFFFFF"/>
                </a:solidFill>
                <a:latin typeface="Futura Bold"/>
              </a:rPr>
              <a:t>www.reallygreatsite.com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987690" y="18170859"/>
            <a:ext cx="3728744" cy="200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9"/>
              </a:lnSpc>
            </a:pPr>
            <a:r>
              <a:rPr lang="en-US" sz="6999" spc="461">
                <a:solidFill>
                  <a:srgbClr val="FFFFFF"/>
                </a:solidFill>
                <a:ea typeface="Futura Bold"/>
              </a:rPr>
              <a:t>脱毛</a:t>
            </a:r>
          </a:p>
          <a:p>
            <a:pPr>
              <a:lnSpc>
                <a:spcPts val="7209"/>
              </a:lnSpc>
            </a:pPr>
            <a:r>
              <a:rPr lang="en-US" sz="6999" spc="461">
                <a:solidFill>
                  <a:srgbClr val="FFFFFF"/>
                </a:solidFill>
                <a:ea typeface="Futura Bold"/>
              </a:rPr>
              <a:t>サロン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508957" y="18807339"/>
            <a:ext cx="3524932" cy="52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97"/>
              </a:lnSpc>
              <a:spcBef>
                <a:spcPct val="0"/>
              </a:spcBef>
            </a:pPr>
            <a:r>
              <a:rPr lang="en-US" sz="2783" spc="203">
                <a:solidFill>
                  <a:srgbClr val="FFFFFF"/>
                </a:solidFill>
                <a:latin typeface="Futura Bold"/>
              </a:rPr>
              <a:t>10:00 ~ 20:00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102</Words>
  <Application>Microsoft Office PowerPoint</Application>
  <PresentationFormat>ユーザー設定</PresentationFormat>
  <Paragraphs>46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Futura Bold</vt:lpstr>
      <vt:lpstr>モトヤゴシック w Semi-Bold</vt:lpstr>
      <vt:lpstr>Arial</vt:lpstr>
      <vt:lpstr>Calibri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黒　グレー　抽象的　ポスター　サロン　看板　メニュー</dc:title>
  <dc:creator>user</dc:creator>
  <cp:lastModifiedBy>【営業】 共有アカウント</cp:lastModifiedBy>
  <cp:revision>3</cp:revision>
  <dcterms:created xsi:type="dcterms:W3CDTF">2006-08-16T00:00:00Z</dcterms:created>
  <dcterms:modified xsi:type="dcterms:W3CDTF">2024-11-26T01:04:06Z</dcterms:modified>
  <dc:identifier>DAFoS4loeBQ</dc:identifier>
</cp:coreProperties>
</file>