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0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0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71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0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27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24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4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3A78-7D17-4F72-BD62-725E20A4411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3CE3-AD84-4CF5-961C-A0037D662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1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8.svg"/><Relationship Id="rId1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17" Type="http://schemas.openxmlformats.org/officeDocument/2006/relationships/image" Target="../media/image29.svg"/><Relationship Id="rId2" Type="http://schemas.openxmlformats.org/officeDocument/2006/relationships/image" Target="../media/image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16.svg"/><Relationship Id="rId5" Type="http://schemas.openxmlformats.org/officeDocument/2006/relationships/image" Target="../media/image23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31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木, ミラー が含まれている画像&#10;&#10;自動的に生成された説明">
            <a:extLst>
              <a:ext uri="{FF2B5EF4-FFF2-40B4-BE49-F238E27FC236}">
                <a16:creationId xmlns:a16="http://schemas.microsoft.com/office/drawing/2014/main" id="{077B2F0F-FC22-4970-911F-4B8C97F2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0" y="1644464"/>
            <a:ext cx="9906001" cy="68580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C7815C-9BC6-9792-A0F0-90D6D40C04F3}"/>
              </a:ext>
            </a:extLst>
          </p:cNvPr>
          <p:cNvSpPr txBox="1"/>
          <p:nvPr/>
        </p:nvSpPr>
        <p:spPr>
          <a:xfrm>
            <a:off x="2079166" y="327720"/>
            <a:ext cx="5889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ce Script MT" panose="030303020206070C0B05" pitchFamily="66" charset="0"/>
              </a:rPr>
              <a:t>PriceList</a:t>
            </a:r>
            <a:endParaRPr kumimoji="1" lang="ja-JP" altLang="en-US" sz="6600" spc="300" dirty="0">
              <a:solidFill>
                <a:schemeClr val="tx1">
                  <a:lumMod val="75000"/>
                  <a:lumOff val="25000"/>
                </a:schemeClr>
              </a:solidFill>
              <a:latin typeface="Palace Script MT" panose="030303020206070C0B05" pitchFamily="66" charset="0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E14D7B8-2516-E23A-3584-681B6A63AC82}"/>
              </a:ext>
            </a:extLst>
          </p:cNvPr>
          <p:cNvGrpSpPr/>
          <p:nvPr/>
        </p:nvGrpSpPr>
        <p:grpSpPr>
          <a:xfrm>
            <a:off x="959241" y="1564013"/>
            <a:ext cx="4780728" cy="1191824"/>
            <a:chOff x="959241" y="1718177"/>
            <a:chExt cx="4780728" cy="1191824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4EC21C62-CAF8-53C9-7E3E-E0AF4008CB21}"/>
                </a:ext>
              </a:extLst>
            </p:cNvPr>
            <p:cNvGrpSpPr/>
            <p:nvPr/>
          </p:nvGrpSpPr>
          <p:grpSpPr>
            <a:xfrm>
              <a:off x="959241" y="1718177"/>
              <a:ext cx="4780728" cy="1171266"/>
              <a:chOff x="959241" y="1654379"/>
              <a:chExt cx="4780728" cy="1171266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6282336-D107-8E36-226F-6CF911795772}"/>
                  </a:ext>
                </a:extLst>
              </p:cNvPr>
              <p:cNvSpPr txBox="1"/>
              <p:nvPr/>
            </p:nvSpPr>
            <p:spPr>
              <a:xfrm>
                <a:off x="959241" y="1661800"/>
                <a:ext cx="1378904" cy="116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顔＋</a:t>
                </a: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込</a:t>
                </a:r>
                <a:endPara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顔 </a:t>
                </a: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or VIO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顔・</a:t>
                </a: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なし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47ED2FF-315B-8EB0-FE3D-0545E2DEB4AE}"/>
                  </a:ext>
                </a:extLst>
              </p:cNvPr>
              <p:cNvSpPr txBox="1"/>
              <p:nvPr/>
            </p:nvSpPr>
            <p:spPr>
              <a:xfrm>
                <a:off x="4789068" y="1654379"/>
                <a:ext cx="950901" cy="116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25,000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円</a:t>
                </a:r>
                <a:endPara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23,000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円</a:t>
                </a:r>
                <a:endPara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20,000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円</a:t>
                </a:r>
              </a:p>
            </p:txBody>
          </p:sp>
        </p:grp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57BD1E1-9ACB-FB6D-1395-28B5272DC923}"/>
                </a:ext>
              </a:extLst>
            </p:cNvPr>
            <p:cNvSpPr txBox="1"/>
            <p:nvPr/>
          </p:nvSpPr>
          <p:spPr>
            <a:xfrm>
              <a:off x="2280600" y="1776126"/>
              <a:ext cx="253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………………………</a:t>
              </a:r>
              <a:endParaRPr kumimoji="1" lang="ja-JP" altLang="en-US" sz="20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38C9E6C-EF0C-A01A-2E1D-A6DA464FB79B}"/>
                </a:ext>
              </a:extLst>
            </p:cNvPr>
            <p:cNvSpPr txBox="1"/>
            <p:nvPr/>
          </p:nvSpPr>
          <p:spPr>
            <a:xfrm>
              <a:off x="2295884" y="2139970"/>
              <a:ext cx="25331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………………………</a:t>
              </a:r>
              <a:endParaRPr kumimoji="1" lang="ja-JP" altLang="en-US" sz="20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D5B134F-ADF5-4F18-4D0B-9715D021364E}"/>
                </a:ext>
              </a:extLst>
            </p:cNvPr>
            <p:cNvSpPr txBox="1"/>
            <p:nvPr/>
          </p:nvSpPr>
          <p:spPr>
            <a:xfrm>
              <a:off x="2547680" y="2509891"/>
              <a:ext cx="23325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……………………</a:t>
              </a:r>
              <a:endParaRPr kumimoji="1" lang="ja-JP" altLang="en-US" sz="20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44F947FF-73F9-CD67-BAED-A398B6D4D23B}"/>
              </a:ext>
            </a:extLst>
          </p:cNvPr>
          <p:cNvGrpSpPr/>
          <p:nvPr/>
        </p:nvGrpSpPr>
        <p:grpSpPr>
          <a:xfrm>
            <a:off x="935282" y="1336800"/>
            <a:ext cx="4900868" cy="400110"/>
            <a:chOff x="935282" y="1395276"/>
            <a:chExt cx="4900868" cy="40011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AE7F31C-9072-7964-C262-E23F2B167E47}"/>
                </a:ext>
              </a:extLst>
            </p:cNvPr>
            <p:cNvSpPr txBox="1"/>
            <p:nvPr/>
          </p:nvSpPr>
          <p:spPr>
            <a:xfrm>
              <a:off x="2823704" y="139527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全身脱毛</a:t>
              </a: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FC0D605D-92F1-1761-1ED5-9643C808CAC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556" y="1566423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1C5FBC2D-7FCB-2CC0-D830-16282E0EC153}"/>
                </a:ext>
              </a:extLst>
            </p:cNvPr>
            <p:cNvCxnSpPr>
              <a:cxnSpLocks/>
            </p:cNvCxnSpPr>
            <p:nvPr/>
          </p:nvCxnSpPr>
          <p:spPr>
            <a:xfrm>
              <a:off x="935282" y="1574445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BD3F4EA-98B0-E961-31EA-43A352BB6783}"/>
              </a:ext>
            </a:extLst>
          </p:cNvPr>
          <p:cNvGrpSpPr/>
          <p:nvPr/>
        </p:nvGrpSpPr>
        <p:grpSpPr>
          <a:xfrm>
            <a:off x="3940059" y="2896503"/>
            <a:ext cx="1425255" cy="2827869"/>
            <a:chOff x="4002744" y="3588056"/>
            <a:chExt cx="1425255" cy="282786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AE0E284-F29B-7141-A86E-C631CE28B67E}"/>
                </a:ext>
              </a:extLst>
            </p:cNvPr>
            <p:cNvGrpSpPr/>
            <p:nvPr/>
          </p:nvGrpSpPr>
          <p:grpSpPr>
            <a:xfrm>
              <a:off x="4002744" y="3588056"/>
              <a:ext cx="1425255" cy="2827869"/>
              <a:chOff x="4002744" y="3588056"/>
              <a:chExt cx="1425255" cy="2827869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FFDD4F1C-26A3-724B-CD13-DEE311894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611" r="-12"/>
              <a:stretch/>
            </p:blipFill>
            <p:spPr>
              <a:xfrm>
                <a:off x="4002744" y="3588056"/>
                <a:ext cx="1425255" cy="2827869"/>
              </a:xfrm>
              <a:custGeom>
                <a:avLst/>
                <a:gdLst>
                  <a:gd name="connsiteX0" fmla="*/ -2761 w 11581245"/>
                  <a:gd name="connsiteY0" fmla="*/ -2586 h 11581245"/>
                  <a:gd name="connsiteX1" fmla="*/ 11578484 w 11581245"/>
                  <a:gd name="connsiteY1" fmla="*/ -2586 h 11581245"/>
                  <a:gd name="connsiteX2" fmla="*/ 11578484 w 11581245"/>
                  <a:gd name="connsiteY2" fmla="*/ 11578660 h 11581245"/>
                  <a:gd name="connsiteX3" fmla="*/ -2761 w 11581245"/>
                  <a:gd name="connsiteY3" fmla="*/ 11578660 h 1158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1245" h="11581245">
                    <a:moveTo>
                      <a:pt x="-2761" y="-2586"/>
                    </a:moveTo>
                    <a:lnTo>
                      <a:pt x="11578484" y="-2586"/>
                    </a:lnTo>
                    <a:lnTo>
                      <a:pt x="11578484" y="11578660"/>
                    </a:lnTo>
                    <a:lnTo>
                      <a:pt x="-2761" y="11578660"/>
                    </a:lnTo>
                    <a:close/>
                  </a:path>
                </a:pathLst>
              </a:custGeom>
            </p:spPr>
          </p:pic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C0FA8A2A-13E5-AA9F-C805-15341952951E}"/>
                  </a:ext>
                </a:extLst>
              </p:cNvPr>
              <p:cNvSpPr/>
              <p:nvPr/>
            </p:nvSpPr>
            <p:spPr>
              <a:xfrm>
                <a:off x="4529260" y="4106131"/>
                <a:ext cx="305784" cy="309627"/>
              </a:xfrm>
              <a:custGeom>
                <a:avLst/>
                <a:gdLst>
                  <a:gd name="connsiteX0" fmla="*/ 1148957 w 1287155"/>
                  <a:gd name="connsiteY0" fmla="*/ 1262523 h 1262523"/>
                  <a:gd name="connsiteX1" fmla="*/ 138046 w 1287155"/>
                  <a:gd name="connsiteY1" fmla="*/ 1262523 h 1262523"/>
                  <a:gd name="connsiteX2" fmla="*/ 0 w 1287155"/>
                  <a:gd name="connsiteY2" fmla="*/ 1124477 h 1262523"/>
                  <a:gd name="connsiteX3" fmla="*/ 0 w 1287155"/>
                  <a:gd name="connsiteY3" fmla="*/ 356496 h 1262523"/>
                  <a:gd name="connsiteX4" fmla="*/ 108402 w 1287155"/>
                  <a:gd name="connsiteY4" fmla="*/ 221591 h 1262523"/>
                  <a:gd name="connsiteX5" fmla="*/ 1098964 w 1287155"/>
                  <a:gd name="connsiteY5" fmla="*/ 3281 h 1262523"/>
                  <a:gd name="connsiteX6" fmla="*/ 1266780 w 1287155"/>
                  <a:gd name="connsiteY6" fmla="*/ 135297 h 1262523"/>
                  <a:gd name="connsiteX7" fmla="*/ 1287128 w 1287155"/>
                  <a:gd name="connsiteY7" fmla="*/ 1121588 h 1262523"/>
                  <a:gd name="connsiteX8" fmla="*/ 1148957 w 1287155"/>
                  <a:gd name="connsiteY8" fmla="*/ 1262523 h 126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7155" h="1262523">
                    <a:moveTo>
                      <a:pt x="1148957" y="1262523"/>
                    </a:moveTo>
                    <a:lnTo>
                      <a:pt x="138046" y="1262523"/>
                    </a:lnTo>
                    <a:cubicBezTo>
                      <a:pt x="61801" y="1262523"/>
                      <a:pt x="0" y="1200723"/>
                      <a:pt x="0" y="1124477"/>
                    </a:cubicBezTo>
                    <a:lnTo>
                      <a:pt x="0" y="356496"/>
                    </a:lnTo>
                    <a:cubicBezTo>
                      <a:pt x="0" y="291682"/>
                      <a:pt x="45094" y="235534"/>
                      <a:pt x="108402" y="221591"/>
                    </a:cubicBezTo>
                    <a:lnTo>
                      <a:pt x="1098964" y="3281"/>
                    </a:lnTo>
                    <a:cubicBezTo>
                      <a:pt x="1184002" y="-15436"/>
                      <a:pt x="1264895" y="48249"/>
                      <a:pt x="1266780" y="135297"/>
                    </a:cubicBezTo>
                    <a:lnTo>
                      <a:pt x="1287128" y="1121588"/>
                    </a:lnTo>
                    <a:cubicBezTo>
                      <a:pt x="1288636" y="1198964"/>
                      <a:pt x="1226333" y="1262523"/>
                      <a:pt x="1148957" y="1262523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B1233640-90DD-C4DA-0292-A06705F4F35B}"/>
                  </a:ext>
                </a:extLst>
              </p:cNvPr>
              <p:cNvSpPr/>
              <p:nvPr/>
            </p:nvSpPr>
            <p:spPr>
              <a:xfrm>
                <a:off x="4527796" y="4428912"/>
                <a:ext cx="309599" cy="284856"/>
              </a:xfrm>
              <a:custGeom>
                <a:avLst/>
                <a:gdLst>
                  <a:gd name="connsiteX0" fmla="*/ 1218301 w 1303214"/>
                  <a:gd name="connsiteY0" fmla="*/ 1161518 h 1161517"/>
                  <a:gd name="connsiteX1" fmla="*/ 85422 w 1303214"/>
                  <a:gd name="connsiteY1" fmla="*/ 1161518 h 1161517"/>
                  <a:gd name="connsiteX2" fmla="*/ 6790 w 1303214"/>
                  <a:gd name="connsiteY2" fmla="*/ 1038671 h 1161517"/>
                  <a:gd name="connsiteX3" fmla="*/ 90823 w 1303214"/>
                  <a:gd name="connsiteY3" fmla="*/ 119204 h 1161517"/>
                  <a:gd name="connsiteX4" fmla="*/ 170837 w 1303214"/>
                  <a:gd name="connsiteY4" fmla="*/ 0 h 1161517"/>
                  <a:gd name="connsiteX5" fmla="*/ 1133514 w 1303214"/>
                  <a:gd name="connsiteY5" fmla="*/ 0 h 1161517"/>
                  <a:gd name="connsiteX6" fmla="*/ 1215035 w 1303214"/>
                  <a:gd name="connsiteY6" fmla="*/ 114682 h 1161517"/>
                  <a:gd name="connsiteX7" fmla="*/ 1295677 w 1303214"/>
                  <a:gd name="connsiteY7" fmla="*/ 1036787 h 1161517"/>
                  <a:gd name="connsiteX8" fmla="*/ 1218301 w 1303214"/>
                  <a:gd name="connsiteY8" fmla="*/ 1161518 h 116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3214" h="1161517">
                    <a:moveTo>
                      <a:pt x="1218301" y="1161518"/>
                    </a:moveTo>
                    <a:lnTo>
                      <a:pt x="85422" y="1161518"/>
                    </a:lnTo>
                    <a:cubicBezTo>
                      <a:pt x="24502" y="1161518"/>
                      <a:pt x="-16950" y="1096829"/>
                      <a:pt x="6790" y="1038671"/>
                    </a:cubicBezTo>
                    <a:cubicBezTo>
                      <a:pt x="194703" y="579440"/>
                      <a:pt x="145715" y="273831"/>
                      <a:pt x="90823" y="119204"/>
                    </a:cubicBezTo>
                    <a:cubicBezTo>
                      <a:pt x="70224" y="61298"/>
                      <a:pt x="111424" y="0"/>
                      <a:pt x="170837" y="0"/>
                    </a:cubicBezTo>
                    <a:lnTo>
                      <a:pt x="1133514" y="0"/>
                    </a:lnTo>
                    <a:cubicBezTo>
                      <a:pt x="1190918" y="0"/>
                      <a:pt x="1231993" y="57655"/>
                      <a:pt x="1215035" y="114682"/>
                    </a:cubicBezTo>
                    <a:cubicBezTo>
                      <a:pt x="1165796" y="280362"/>
                      <a:pt x="1114045" y="613983"/>
                      <a:pt x="1295677" y="1036787"/>
                    </a:cubicBezTo>
                    <a:cubicBezTo>
                      <a:pt x="1320799" y="1095321"/>
                      <a:pt x="1280102" y="1161518"/>
                      <a:pt x="1218301" y="1161518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2BBC1819-CD66-6B47-4764-07D9DCA2EC43}"/>
                  </a:ext>
                </a:extLst>
              </p:cNvPr>
              <p:cNvSpPr/>
              <p:nvPr/>
            </p:nvSpPr>
            <p:spPr>
              <a:xfrm>
                <a:off x="4468904" y="4724272"/>
                <a:ext cx="426896" cy="257747"/>
              </a:xfrm>
              <a:custGeom>
                <a:avLst/>
                <a:gdLst>
                  <a:gd name="connsiteX0" fmla="*/ 1634142 w 1796962"/>
                  <a:gd name="connsiteY0" fmla="*/ 0 h 1050980"/>
                  <a:gd name="connsiteX1" fmla="*/ 1088994 w 1796962"/>
                  <a:gd name="connsiteY1" fmla="*/ 0 h 1050980"/>
                  <a:gd name="connsiteX2" fmla="*/ 899573 w 1796962"/>
                  <a:gd name="connsiteY2" fmla="*/ 0 h 1050980"/>
                  <a:gd name="connsiteX3" fmla="*/ 897564 w 1796962"/>
                  <a:gd name="connsiteY3" fmla="*/ 0 h 1050980"/>
                  <a:gd name="connsiteX4" fmla="*/ 703622 w 1796962"/>
                  <a:gd name="connsiteY4" fmla="*/ 0 h 1050980"/>
                  <a:gd name="connsiteX5" fmla="*/ 162995 w 1796962"/>
                  <a:gd name="connsiteY5" fmla="*/ 0 h 1050980"/>
                  <a:gd name="connsiteX6" fmla="*/ 50573 w 1796962"/>
                  <a:gd name="connsiteY6" fmla="*/ 1017066 h 1050980"/>
                  <a:gd name="connsiteX7" fmla="*/ 57357 w 1796962"/>
                  <a:gd name="connsiteY7" fmla="*/ 1017066 h 1050980"/>
                  <a:gd name="connsiteX8" fmla="*/ 381933 w 1796962"/>
                  <a:gd name="connsiteY8" fmla="*/ 1050981 h 1050980"/>
                  <a:gd name="connsiteX9" fmla="*/ 706510 w 1796962"/>
                  <a:gd name="connsiteY9" fmla="*/ 1017066 h 1050980"/>
                  <a:gd name="connsiteX10" fmla="*/ 714172 w 1796962"/>
                  <a:gd name="connsiteY10" fmla="*/ 1017066 h 1050980"/>
                  <a:gd name="connsiteX11" fmla="*/ 874451 w 1796962"/>
                  <a:gd name="connsiteY11" fmla="*/ 942077 h 1050980"/>
                  <a:gd name="connsiteX12" fmla="*/ 922309 w 1796962"/>
                  <a:gd name="connsiteY12" fmla="*/ 942077 h 1050980"/>
                  <a:gd name="connsiteX13" fmla="*/ 1082587 w 1796962"/>
                  <a:gd name="connsiteY13" fmla="*/ 1017066 h 1050980"/>
                  <a:gd name="connsiteX14" fmla="*/ 1083090 w 1796962"/>
                  <a:gd name="connsiteY14" fmla="*/ 1017066 h 1050980"/>
                  <a:gd name="connsiteX15" fmla="*/ 1407667 w 1796962"/>
                  <a:gd name="connsiteY15" fmla="*/ 1050981 h 1050980"/>
                  <a:gd name="connsiteX16" fmla="*/ 1732243 w 1796962"/>
                  <a:gd name="connsiteY16" fmla="*/ 1017066 h 1050980"/>
                  <a:gd name="connsiteX17" fmla="*/ 1746186 w 1796962"/>
                  <a:gd name="connsiteY17" fmla="*/ 1017066 h 1050980"/>
                  <a:gd name="connsiteX18" fmla="*/ 1634142 w 1796962"/>
                  <a:gd name="connsiteY18" fmla="*/ 0 h 105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96962" h="1050980">
                    <a:moveTo>
                      <a:pt x="1634142" y="0"/>
                    </a:moveTo>
                    <a:lnTo>
                      <a:pt x="1088994" y="0"/>
                    </a:lnTo>
                    <a:lnTo>
                      <a:pt x="899573" y="0"/>
                    </a:lnTo>
                    <a:lnTo>
                      <a:pt x="897564" y="0"/>
                    </a:lnTo>
                    <a:lnTo>
                      <a:pt x="703622" y="0"/>
                    </a:lnTo>
                    <a:lnTo>
                      <a:pt x="162995" y="0"/>
                    </a:lnTo>
                    <a:cubicBezTo>
                      <a:pt x="162995" y="0"/>
                      <a:pt x="-109956" y="460362"/>
                      <a:pt x="50573" y="1017066"/>
                    </a:cubicBezTo>
                    <a:lnTo>
                      <a:pt x="57357" y="1017066"/>
                    </a:lnTo>
                    <a:cubicBezTo>
                      <a:pt x="89136" y="1036410"/>
                      <a:pt x="222409" y="1050981"/>
                      <a:pt x="381933" y="1050981"/>
                    </a:cubicBezTo>
                    <a:cubicBezTo>
                      <a:pt x="541458" y="1050981"/>
                      <a:pt x="674731" y="1036410"/>
                      <a:pt x="706510" y="1017066"/>
                    </a:cubicBezTo>
                    <a:lnTo>
                      <a:pt x="714172" y="1017066"/>
                    </a:lnTo>
                    <a:lnTo>
                      <a:pt x="874451" y="942077"/>
                    </a:lnTo>
                    <a:lnTo>
                      <a:pt x="922309" y="942077"/>
                    </a:lnTo>
                    <a:lnTo>
                      <a:pt x="1082587" y="1017066"/>
                    </a:lnTo>
                    <a:lnTo>
                      <a:pt x="1083090" y="1017066"/>
                    </a:lnTo>
                    <a:cubicBezTo>
                      <a:pt x="1114869" y="1036410"/>
                      <a:pt x="1248142" y="1050981"/>
                      <a:pt x="1407667" y="1050981"/>
                    </a:cubicBezTo>
                    <a:cubicBezTo>
                      <a:pt x="1567192" y="1050981"/>
                      <a:pt x="1700464" y="1036410"/>
                      <a:pt x="1732243" y="1017066"/>
                    </a:cubicBezTo>
                    <a:lnTo>
                      <a:pt x="1746186" y="1017066"/>
                    </a:lnTo>
                    <a:cubicBezTo>
                      <a:pt x="1907093" y="460362"/>
                      <a:pt x="1634142" y="0"/>
                      <a:pt x="1634142" y="0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EB6B14C2-BCF8-321F-06D2-493A8873A17E}"/>
                  </a:ext>
                </a:extLst>
              </p:cNvPr>
              <p:cNvSpPr/>
              <p:nvPr/>
            </p:nvSpPr>
            <p:spPr>
              <a:xfrm>
                <a:off x="4483037" y="4989012"/>
                <a:ext cx="186504" cy="383309"/>
              </a:xfrm>
              <a:custGeom>
                <a:avLst/>
                <a:gdLst>
                  <a:gd name="connsiteX0" fmla="*/ 0 w 785063"/>
                  <a:gd name="connsiteY0" fmla="*/ 28514 h 1562967"/>
                  <a:gd name="connsiteX1" fmla="*/ 4522 w 785063"/>
                  <a:gd name="connsiteY1" fmla="*/ 46099 h 1562967"/>
                  <a:gd name="connsiteX2" fmla="*/ 392532 w 785063"/>
                  <a:gd name="connsiteY2" fmla="*/ 1562968 h 1562967"/>
                  <a:gd name="connsiteX3" fmla="*/ 785064 w 785063"/>
                  <a:gd name="connsiteY3" fmla="*/ 1534454 h 1562967"/>
                  <a:gd name="connsiteX4" fmla="*/ 749391 w 785063"/>
                  <a:gd name="connsiteY4" fmla="*/ 0 h 1562967"/>
                  <a:gd name="connsiteX5" fmla="*/ 0 w 785063"/>
                  <a:gd name="connsiteY5" fmla="*/ 28514 h 15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63" h="1562967">
                    <a:moveTo>
                      <a:pt x="0" y="28514"/>
                    </a:moveTo>
                    <a:lnTo>
                      <a:pt x="4522" y="46099"/>
                    </a:lnTo>
                    <a:lnTo>
                      <a:pt x="392532" y="1562968"/>
                    </a:lnTo>
                    <a:lnTo>
                      <a:pt x="785064" y="1534454"/>
                    </a:lnTo>
                    <a:lnTo>
                      <a:pt x="749391" y="0"/>
                    </a:lnTo>
                    <a:cubicBezTo>
                      <a:pt x="749391" y="0"/>
                      <a:pt x="342539" y="85541"/>
                      <a:pt x="0" y="28514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FCD5A34-0B2A-0224-0944-99D2B7E0D087}"/>
                  </a:ext>
                </a:extLst>
              </p:cNvPr>
              <p:cNvSpPr/>
              <p:nvPr/>
            </p:nvSpPr>
            <p:spPr>
              <a:xfrm>
                <a:off x="4569839" y="5388957"/>
                <a:ext cx="99702" cy="767512"/>
              </a:xfrm>
              <a:custGeom>
                <a:avLst/>
                <a:gdLst>
                  <a:gd name="connsiteX0" fmla="*/ 27152 w 419684"/>
                  <a:gd name="connsiteY0" fmla="*/ 28513 h 3129578"/>
                  <a:gd name="connsiteX1" fmla="*/ 419684 w 419684"/>
                  <a:gd name="connsiteY1" fmla="*/ 0 h 3129578"/>
                  <a:gd name="connsiteX2" fmla="*/ 416167 w 419684"/>
                  <a:gd name="connsiteY2" fmla="*/ 3129578 h 3129578"/>
                  <a:gd name="connsiteX3" fmla="*/ 223481 w 419684"/>
                  <a:gd name="connsiteY3" fmla="*/ 3129578 h 3129578"/>
                  <a:gd name="connsiteX4" fmla="*/ 209538 w 419684"/>
                  <a:gd name="connsiteY4" fmla="*/ 2462211 h 3129578"/>
                  <a:gd name="connsiteX5" fmla="*/ 27152 w 419684"/>
                  <a:gd name="connsiteY5" fmla="*/ 28513 h 31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684" h="3129578">
                    <a:moveTo>
                      <a:pt x="27152" y="28513"/>
                    </a:moveTo>
                    <a:lnTo>
                      <a:pt x="419684" y="0"/>
                    </a:lnTo>
                    <a:cubicBezTo>
                      <a:pt x="419684" y="0"/>
                      <a:pt x="366174" y="3029593"/>
                      <a:pt x="416167" y="3129578"/>
                    </a:cubicBezTo>
                    <a:lnTo>
                      <a:pt x="223481" y="3129578"/>
                    </a:lnTo>
                    <a:cubicBezTo>
                      <a:pt x="223481" y="3129578"/>
                      <a:pt x="269454" y="2888658"/>
                      <a:pt x="209538" y="2462211"/>
                    </a:cubicBezTo>
                    <a:cubicBezTo>
                      <a:pt x="144849" y="2001850"/>
                      <a:pt x="-76351" y="1559325"/>
                      <a:pt x="27152" y="28513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A11E1909-4FD9-06A9-1557-2A1A29FD56F5}"/>
                  </a:ext>
                </a:extLst>
              </p:cNvPr>
              <p:cNvSpPr/>
              <p:nvPr/>
            </p:nvSpPr>
            <p:spPr>
              <a:xfrm>
                <a:off x="4407153" y="4178158"/>
                <a:ext cx="100473" cy="383309"/>
              </a:xfrm>
              <a:custGeom>
                <a:avLst/>
                <a:gdLst>
                  <a:gd name="connsiteX0" fmla="*/ 422929 w 422929"/>
                  <a:gd name="connsiteY0" fmla="*/ 0 h 1562967"/>
                  <a:gd name="connsiteX1" fmla="*/ 214165 w 422929"/>
                  <a:gd name="connsiteY1" fmla="*/ 155254 h 1562967"/>
                  <a:gd name="connsiteX2" fmla="*/ 0 w 422929"/>
                  <a:gd name="connsiteY2" fmla="*/ 1525536 h 1562967"/>
                  <a:gd name="connsiteX3" fmla="*/ 211402 w 422929"/>
                  <a:gd name="connsiteY3" fmla="*/ 1562968 h 1562967"/>
                  <a:gd name="connsiteX4" fmla="*/ 422804 w 422929"/>
                  <a:gd name="connsiteY4" fmla="*/ 845733 h 1562967"/>
                  <a:gd name="connsiteX5" fmla="*/ 422804 w 422929"/>
                  <a:gd name="connsiteY5" fmla="*/ 0 h 15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929" h="1562967">
                    <a:moveTo>
                      <a:pt x="422929" y="0"/>
                    </a:moveTo>
                    <a:cubicBezTo>
                      <a:pt x="422929" y="0"/>
                      <a:pt x="251597" y="0"/>
                      <a:pt x="214165" y="155254"/>
                    </a:cubicBezTo>
                    <a:cubicBezTo>
                      <a:pt x="176734" y="310508"/>
                      <a:pt x="0" y="1525536"/>
                      <a:pt x="0" y="1525536"/>
                    </a:cubicBezTo>
                    <a:lnTo>
                      <a:pt x="211402" y="1562968"/>
                    </a:lnTo>
                    <a:lnTo>
                      <a:pt x="422804" y="845733"/>
                    </a:lnTo>
                    <a:lnTo>
                      <a:pt x="422804" y="0"/>
                    </a:ln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B559299C-0FB8-CFCE-90FC-6341F51449BB}"/>
                  </a:ext>
                </a:extLst>
              </p:cNvPr>
              <p:cNvSpPr/>
              <p:nvPr/>
            </p:nvSpPr>
            <p:spPr>
              <a:xfrm>
                <a:off x="4323035" y="4571324"/>
                <a:ext cx="120021" cy="349855"/>
              </a:xfrm>
              <a:custGeom>
                <a:avLst/>
                <a:gdLst>
                  <a:gd name="connsiteX0" fmla="*/ 315784 w 505211"/>
                  <a:gd name="connsiteY0" fmla="*/ 0 h 1426554"/>
                  <a:gd name="connsiteX1" fmla="*/ 497793 w 505211"/>
                  <a:gd name="connsiteY1" fmla="*/ 34794 h 1426554"/>
                  <a:gd name="connsiteX2" fmla="*/ 460362 w 505211"/>
                  <a:gd name="connsiteY2" fmla="*/ 468401 h 1426554"/>
                  <a:gd name="connsiteX3" fmla="*/ 123098 w 505211"/>
                  <a:gd name="connsiteY3" fmla="*/ 1426555 h 1426554"/>
                  <a:gd name="connsiteX4" fmla="*/ 0 w 505211"/>
                  <a:gd name="connsiteY4" fmla="*/ 1383722 h 1426554"/>
                  <a:gd name="connsiteX5" fmla="*/ 315784 w 505211"/>
                  <a:gd name="connsiteY5" fmla="*/ 0 h 142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5211" h="1426554">
                    <a:moveTo>
                      <a:pt x="315784" y="0"/>
                    </a:moveTo>
                    <a:lnTo>
                      <a:pt x="497793" y="34794"/>
                    </a:lnTo>
                    <a:cubicBezTo>
                      <a:pt x="497793" y="34794"/>
                      <a:pt x="529950" y="334500"/>
                      <a:pt x="460362" y="468401"/>
                    </a:cubicBezTo>
                    <a:cubicBezTo>
                      <a:pt x="390773" y="602301"/>
                      <a:pt x="123098" y="1426555"/>
                      <a:pt x="123098" y="1426555"/>
                    </a:cubicBezTo>
                    <a:lnTo>
                      <a:pt x="0" y="1383722"/>
                    </a:lnTo>
                    <a:lnTo>
                      <a:pt x="315784" y="0"/>
                    </a:ln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F5637E8F-38E1-AFB6-3B5A-31D500CBA2E8}"/>
                  </a:ext>
                </a:extLst>
              </p:cNvPr>
              <p:cNvSpPr/>
              <p:nvPr/>
            </p:nvSpPr>
            <p:spPr>
              <a:xfrm>
                <a:off x="4835008" y="3779076"/>
                <a:ext cx="207959" cy="504096"/>
              </a:xfrm>
              <a:custGeom>
                <a:avLst/>
                <a:gdLst>
                  <a:gd name="connsiteX0" fmla="*/ 0 w 875377"/>
                  <a:gd name="connsiteY0" fmla="*/ 1225830 h 2055485"/>
                  <a:gd name="connsiteX1" fmla="*/ 88555 w 875377"/>
                  <a:gd name="connsiteY1" fmla="*/ 2055486 h 2055485"/>
                  <a:gd name="connsiteX2" fmla="*/ 875378 w 875377"/>
                  <a:gd name="connsiteY2" fmla="*/ 0 h 2055485"/>
                  <a:gd name="connsiteX3" fmla="*/ 564869 w 875377"/>
                  <a:gd name="connsiteY3" fmla="*/ 69588 h 2055485"/>
                  <a:gd name="connsiteX4" fmla="*/ 0 w 875377"/>
                  <a:gd name="connsiteY4" fmla="*/ 1225830 h 20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377" h="2055485">
                    <a:moveTo>
                      <a:pt x="0" y="1225830"/>
                    </a:moveTo>
                    <a:lnTo>
                      <a:pt x="88555" y="2055486"/>
                    </a:lnTo>
                    <a:lnTo>
                      <a:pt x="875378" y="0"/>
                    </a:lnTo>
                    <a:lnTo>
                      <a:pt x="564869" y="69588"/>
                    </a:lnTo>
                    <a:cubicBezTo>
                      <a:pt x="564995" y="69714"/>
                      <a:pt x="345051" y="765469"/>
                      <a:pt x="0" y="1225830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3DF4A837-918A-3E21-23AF-BD1F50068D88}"/>
                  </a:ext>
                </a:extLst>
              </p:cNvPr>
              <p:cNvSpPr/>
              <p:nvPr/>
            </p:nvSpPr>
            <p:spPr>
              <a:xfrm>
                <a:off x="4712333" y="3737020"/>
                <a:ext cx="330689" cy="54808"/>
              </a:xfrm>
              <a:custGeom>
                <a:avLst/>
                <a:gdLst>
                  <a:gd name="connsiteX0" fmla="*/ 1391761 w 1391994"/>
                  <a:gd name="connsiteY0" fmla="*/ 69867 h 223483"/>
                  <a:gd name="connsiteX1" fmla="*/ 1043821 w 1391994"/>
                  <a:gd name="connsiteY1" fmla="*/ 278 h 223483"/>
                  <a:gd name="connsiteX2" fmla="*/ 0 w 1391994"/>
                  <a:gd name="connsiteY2" fmla="*/ 34947 h 223483"/>
                  <a:gd name="connsiteX3" fmla="*/ 0 w 1391994"/>
                  <a:gd name="connsiteY3" fmla="*/ 150131 h 223483"/>
                  <a:gd name="connsiteX4" fmla="*/ 1043821 w 1391994"/>
                  <a:gd name="connsiteY4" fmla="*/ 209043 h 223483"/>
                  <a:gd name="connsiteX5" fmla="*/ 1391761 w 1391994"/>
                  <a:gd name="connsiteY5" fmla="*/ 69867 h 22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1994" h="223483">
                    <a:moveTo>
                      <a:pt x="1391761" y="69867"/>
                    </a:moveTo>
                    <a:cubicBezTo>
                      <a:pt x="1391761" y="69867"/>
                      <a:pt x="1386360" y="-5123"/>
                      <a:pt x="1043821" y="278"/>
                    </a:cubicBezTo>
                    <a:cubicBezTo>
                      <a:pt x="701281" y="5680"/>
                      <a:pt x="0" y="34947"/>
                      <a:pt x="0" y="34947"/>
                    </a:cubicBezTo>
                    <a:lnTo>
                      <a:pt x="0" y="150131"/>
                    </a:lnTo>
                    <a:cubicBezTo>
                      <a:pt x="0" y="150131"/>
                      <a:pt x="674401" y="262553"/>
                      <a:pt x="1043821" y="209043"/>
                    </a:cubicBezTo>
                    <a:cubicBezTo>
                      <a:pt x="1413240" y="155533"/>
                      <a:pt x="1391761" y="69867"/>
                      <a:pt x="1391761" y="69867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973B716-21FF-3BE7-9E0B-143D83FF25E4}"/>
                  </a:ext>
                </a:extLst>
              </p:cNvPr>
              <p:cNvSpPr/>
              <p:nvPr/>
            </p:nvSpPr>
            <p:spPr>
              <a:xfrm>
                <a:off x="4269650" y="4921179"/>
                <a:ext cx="91551" cy="147033"/>
              </a:xfrm>
              <a:custGeom>
                <a:avLst/>
                <a:gdLst>
                  <a:gd name="connsiteX0" fmla="*/ 224717 w 385372"/>
                  <a:gd name="connsiteY0" fmla="*/ 0 h 599538"/>
                  <a:gd name="connsiteX1" fmla="*/ 326461 w 385372"/>
                  <a:gd name="connsiteY1" fmla="*/ 32156 h 599538"/>
                  <a:gd name="connsiteX2" fmla="*/ 385373 w 385372"/>
                  <a:gd name="connsiteY2" fmla="*/ 276594 h 599538"/>
                  <a:gd name="connsiteX3" fmla="*/ 305107 w 385372"/>
                  <a:gd name="connsiteY3" fmla="*/ 599538 h 599538"/>
                  <a:gd name="connsiteX4" fmla="*/ 176608 w 385372"/>
                  <a:gd name="connsiteY4" fmla="*/ 540627 h 599538"/>
                  <a:gd name="connsiteX5" fmla="*/ 37432 w 385372"/>
                  <a:gd name="connsiteY5" fmla="*/ 524548 h 599538"/>
                  <a:gd name="connsiteX6" fmla="*/ 37432 w 385372"/>
                  <a:gd name="connsiteY6" fmla="*/ 476315 h 599538"/>
                  <a:gd name="connsiteX7" fmla="*/ 37432 w 385372"/>
                  <a:gd name="connsiteY7" fmla="*/ 321060 h 599538"/>
                  <a:gd name="connsiteX8" fmla="*/ 0 w 385372"/>
                  <a:gd name="connsiteY8" fmla="*/ 247954 h 599538"/>
                  <a:gd name="connsiteX9" fmla="*/ 224717 w 385372"/>
                  <a:gd name="connsiteY9" fmla="*/ 0 h 59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372" h="599538">
                    <a:moveTo>
                      <a:pt x="224717" y="0"/>
                    </a:moveTo>
                    <a:lnTo>
                      <a:pt x="326461" y="32156"/>
                    </a:lnTo>
                    <a:lnTo>
                      <a:pt x="385373" y="276594"/>
                    </a:lnTo>
                    <a:cubicBezTo>
                      <a:pt x="385373" y="276594"/>
                      <a:pt x="315784" y="599538"/>
                      <a:pt x="305107" y="599538"/>
                    </a:cubicBezTo>
                    <a:cubicBezTo>
                      <a:pt x="294430" y="599538"/>
                      <a:pt x="176608" y="540627"/>
                      <a:pt x="176608" y="540627"/>
                    </a:cubicBezTo>
                    <a:lnTo>
                      <a:pt x="37432" y="524548"/>
                    </a:lnTo>
                    <a:lnTo>
                      <a:pt x="37432" y="476315"/>
                    </a:lnTo>
                    <a:lnTo>
                      <a:pt x="37432" y="321060"/>
                    </a:lnTo>
                    <a:lnTo>
                      <a:pt x="0" y="247954"/>
                    </a:lnTo>
                    <a:cubicBezTo>
                      <a:pt x="-126" y="247954"/>
                      <a:pt x="149728" y="160530"/>
                      <a:pt x="224717" y="0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489F2FB0-1EA1-FDA8-6109-45F2A9DE1608}"/>
                  </a:ext>
                </a:extLst>
              </p:cNvPr>
              <p:cNvSpPr/>
              <p:nvPr/>
            </p:nvSpPr>
            <p:spPr>
              <a:xfrm>
                <a:off x="4695084" y="4989012"/>
                <a:ext cx="186504" cy="383309"/>
              </a:xfrm>
              <a:custGeom>
                <a:avLst/>
                <a:gdLst>
                  <a:gd name="connsiteX0" fmla="*/ 785064 w 785063"/>
                  <a:gd name="connsiteY0" fmla="*/ 28514 h 1562967"/>
                  <a:gd name="connsiteX1" fmla="*/ 780542 w 785063"/>
                  <a:gd name="connsiteY1" fmla="*/ 46099 h 1562967"/>
                  <a:gd name="connsiteX2" fmla="*/ 392532 w 785063"/>
                  <a:gd name="connsiteY2" fmla="*/ 1562968 h 1562967"/>
                  <a:gd name="connsiteX3" fmla="*/ 0 w 785063"/>
                  <a:gd name="connsiteY3" fmla="*/ 1534454 h 1562967"/>
                  <a:gd name="connsiteX4" fmla="*/ 35674 w 785063"/>
                  <a:gd name="connsiteY4" fmla="*/ 0 h 1562967"/>
                  <a:gd name="connsiteX5" fmla="*/ 785064 w 785063"/>
                  <a:gd name="connsiteY5" fmla="*/ 28514 h 15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63" h="1562967">
                    <a:moveTo>
                      <a:pt x="785064" y="28514"/>
                    </a:moveTo>
                    <a:lnTo>
                      <a:pt x="780542" y="46099"/>
                    </a:lnTo>
                    <a:lnTo>
                      <a:pt x="392532" y="1562968"/>
                    </a:lnTo>
                    <a:lnTo>
                      <a:pt x="0" y="1534454"/>
                    </a:lnTo>
                    <a:lnTo>
                      <a:pt x="35674" y="0"/>
                    </a:lnTo>
                    <a:cubicBezTo>
                      <a:pt x="35799" y="0"/>
                      <a:pt x="442525" y="85541"/>
                      <a:pt x="785064" y="28514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E0632CDD-0FA4-7EA3-32D7-95BDD0221746}"/>
                  </a:ext>
                </a:extLst>
              </p:cNvPr>
              <p:cNvSpPr/>
              <p:nvPr/>
            </p:nvSpPr>
            <p:spPr>
              <a:xfrm>
                <a:off x="4695084" y="5388957"/>
                <a:ext cx="99702" cy="767512"/>
              </a:xfrm>
              <a:custGeom>
                <a:avLst/>
                <a:gdLst>
                  <a:gd name="connsiteX0" fmla="*/ 392532 w 419684"/>
                  <a:gd name="connsiteY0" fmla="*/ 28513 h 3129578"/>
                  <a:gd name="connsiteX1" fmla="*/ 0 w 419684"/>
                  <a:gd name="connsiteY1" fmla="*/ 0 h 3129578"/>
                  <a:gd name="connsiteX2" fmla="*/ 3517 w 419684"/>
                  <a:gd name="connsiteY2" fmla="*/ 3129578 h 3129578"/>
                  <a:gd name="connsiteX3" fmla="*/ 196203 w 419684"/>
                  <a:gd name="connsiteY3" fmla="*/ 3129578 h 3129578"/>
                  <a:gd name="connsiteX4" fmla="*/ 210146 w 419684"/>
                  <a:gd name="connsiteY4" fmla="*/ 2462211 h 3129578"/>
                  <a:gd name="connsiteX5" fmla="*/ 392532 w 419684"/>
                  <a:gd name="connsiteY5" fmla="*/ 28513 h 31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684" h="3129578">
                    <a:moveTo>
                      <a:pt x="392532" y="28513"/>
                    </a:moveTo>
                    <a:lnTo>
                      <a:pt x="0" y="0"/>
                    </a:lnTo>
                    <a:cubicBezTo>
                      <a:pt x="0" y="0"/>
                      <a:pt x="53510" y="3029593"/>
                      <a:pt x="3517" y="3129578"/>
                    </a:cubicBezTo>
                    <a:lnTo>
                      <a:pt x="196203" y="3129578"/>
                    </a:lnTo>
                    <a:cubicBezTo>
                      <a:pt x="196203" y="3129578"/>
                      <a:pt x="150230" y="2888658"/>
                      <a:pt x="210146" y="2462211"/>
                    </a:cubicBezTo>
                    <a:cubicBezTo>
                      <a:pt x="274835" y="2001850"/>
                      <a:pt x="496035" y="1559325"/>
                      <a:pt x="392532" y="28513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2007DE6C-9C02-C4B9-FE3D-E2E6418D3B32}"/>
                </a:ext>
              </a:extLst>
            </p:cNvPr>
            <p:cNvSpPr/>
            <p:nvPr/>
          </p:nvSpPr>
          <p:spPr>
            <a:xfrm>
              <a:off x="4623219" y="4007897"/>
              <a:ext cx="112472" cy="101015"/>
            </a:xfrm>
            <a:custGeom>
              <a:avLst/>
              <a:gdLst>
                <a:gd name="connsiteX0" fmla="*/ 0 w 460361"/>
                <a:gd name="connsiteY0" fmla="*/ 291290 h 413464"/>
                <a:gd name="connsiteX1" fmla="*/ 460361 w 460361"/>
                <a:gd name="connsiteY1" fmla="*/ 351960 h 413464"/>
                <a:gd name="connsiteX2" fmla="*/ 371178 w 460361"/>
                <a:gd name="connsiteY2" fmla="*/ 0 h 413464"/>
                <a:gd name="connsiteX3" fmla="*/ 53635 w 460361"/>
                <a:gd name="connsiteY3" fmla="*/ 21354 h 413464"/>
                <a:gd name="connsiteX4" fmla="*/ 0 w 460361"/>
                <a:gd name="connsiteY4" fmla="*/ 291290 h 41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61" h="413464">
                  <a:moveTo>
                    <a:pt x="0" y="291290"/>
                  </a:moveTo>
                  <a:cubicBezTo>
                    <a:pt x="0" y="291290"/>
                    <a:pt x="167690" y="519649"/>
                    <a:pt x="460361" y="351960"/>
                  </a:cubicBezTo>
                  <a:cubicBezTo>
                    <a:pt x="460361" y="351960"/>
                    <a:pt x="360501" y="207005"/>
                    <a:pt x="371178" y="0"/>
                  </a:cubicBezTo>
                  <a:cubicBezTo>
                    <a:pt x="267675" y="64187"/>
                    <a:pt x="179748" y="83028"/>
                    <a:pt x="53635" y="21354"/>
                  </a:cubicBezTo>
                  <a:cubicBezTo>
                    <a:pt x="53510" y="21479"/>
                    <a:pt x="71347" y="232253"/>
                    <a:pt x="0" y="291290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B1B7325-FDF5-E519-27C8-DFA77C74D0A1}"/>
              </a:ext>
            </a:extLst>
          </p:cNvPr>
          <p:cNvGrpSpPr/>
          <p:nvPr/>
        </p:nvGrpSpPr>
        <p:grpSpPr>
          <a:xfrm>
            <a:off x="1635712" y="2903120"/>
            <a:ext cx="1041857" cy="2827869"/>
            <a:chOff x="1659751" y="3588056"/>
            <a:chExt cx="1041857" cy="282786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CCE588F-D2D2-7B39-CD8B-D5F820B80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87" t="1346" r="53070" b="-1346"/>
            <a:stretch/>
          </p:blipFill>
          <p:spPr>
            <a:xfrm>
              <a:off x="1659751" y="3588056"/>
              <a:ext cx="1041857" cy="2827869"/>
            </a:xfrm>
            <a:custGeom>
              <a:avLst/>
              <a:gdLst>
                <a:gd name="connsiteX0" fmla="*/ -2761 w 11581245"/>
                <a:gd name="connsiteY0" fmla="*/ -2586 h 11581245"/>
                <a:gd name="connsiteX1" fmla="*/ 11578484 w 11581245"/>
                <a:gd name="connsiteY1" fmla="*/ -2586 h 11581245"/>
                <a:gd name="connsiteX2" fmla="*/ 11578484 w 11581245"/>
                <a:gd name="connsiteY2" fmla="*/ 11578660 h 11581245"/>
                <a:gd name="connsiteX3" fmla="*/ -2761 w 11581245"/>
                <a:gd name="connsiteY3" fmla="*/ 11578660 h 1158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1245" h="11581245">
                  <a:moveTo>
                    <a:pt x="-2761" y="-2586"/>
                  </a:moveTo>
                  <a:lnTo>
                    <a:pt x="11578484" y="-2586"/>
                  </a:lnTo>
                  <a:lnTo>
                    <a:pt x="11578484" y="11578660"/>
                  </a:lnTo>
                  <a:lnTo>
                    <a:pt x="-2761" y="11578660"/>
                  </a:lnTo>
                  <a:close/>
                </a:path>
              </a:pathLst>
            </a:custGeom>
          </p:spPr>
        </p:pic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AAF553AD-28CC-8C81-D524-2BCDBAF51A43}"/>
                </a:ext>
              </a:extLst>
            </p:cNvPr>
            <p:cNvSpPr/>
            <p:nvPr/>
          </p:nvSpPr>
          <p:spPr>
            <a:xfrm>
              <a:off x="1947950" y="4416604"/>
              <a:ext cx="342206" cy="327597"/>
            </a:xfrm>
            <a:custGeom>
              <a:avLst/>
              <a:gdLst>
                <a:gd name="connsiteX0" fmla="*/ 1392205 w 1400685"/>
                <a:gd name="connsiteY0" fmla="*/ 1198950 h 1340889"/>
                <a:gd name="connsiteX1" fmla="*/ 1234690 w 1400685"/>
                <a:gd name="connsiteY1" fmla="*/ 137543 h 1340889"/>
                <a:gd name="connsiteX2" fmla="*/ 1160329 w 1400685"/>
                <a:gd name="connsiteY2" fmla="*/ 0 h 1340889"/>
                <a:gd name="connsiteX3" fmla="*/ 1135207 w 1400685"/>
                <a:gd name="connsiteY3" fmla="*/ 0 h 1340889"/>
                <a:gd name="connsiteX4" fmla="*/ 265482 w 1400685"/>
                <a:gd name="connsiteY4" fmla="*/ 0 h 1340889"/>
                <a:gd name="connsiteX5" fmla="*/ 240360 w 1400685"/>
                <a:gd name="connsiteY5" fmla="*/ 0 h 1340889"/>
                <a:gd name="connsiteX6" fmla="*/ 165998 w 1400685"/>
                <a:gd name="connsiteY6" fmla="*/ 137543 h 1340889"/>
                <a:gd name="connsiteX7" fmla="*/ 8483 w 1400685"/>
                <a:gd name="connsiteY7" fmla="*/ 1198950 h 1340889"/>
                <a:gd name="connsiteX8" fmla="*/ 81463 w 1400685"/>
                <a:gd name="connsiteY8" fmla="*/ 1340889 h 1340889"/>
                <a:gd name="connsiteX9" fmla="*/ 186598 w 1400685"/>
                <a:gd name="connsiteY9" fmla="*/ 1340889 h 1340889"/>
                <a:gd name="connsiteX10" fmla="*/ 1213839 w 1400685"/>
                <a:gd name="connsiteY10" fmla="*/ 1340889 h 1340889"/>
                <a:gd name="connsiteX11" fmla="*/ 1318975 w 1400685"/>
                <a:gd name="connsiteY11" fmla="*/ 1340889 h 1340889"/>
                <a:gd name="connsiteX12" fmla="*/ 1392205 w 1400685"/>
                <a:gd name="connsiteY12" fmla="*/ 1198950 h 13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685" h="1340889">
                  <a:moveTo>
                    <a:pt x="1392205" y="1198950"/>
                  </a:moveTo>
                  <a:cubicBezTo>
                    <a:pt x="1086847" y="481715"/>
                    <a:pt x="1183692" y="316035"/>
                    <a:pt x="1234690" y="137543"/>
                  </a:cubicBezTo>
                  <a:cubicBezTo>
                    <a:pt x="1253783" y="70719"/>
                    <a:pt x="1215597" y="0"/>
                    <a:pt x="1160329" y="0"/>
                  </a:cubicBezTo>
                  <a:lnTo>
                    <a:pt x="1135207" y="0"/>
                  </a:lnTo>
                  <a:lnTo>
                    <a:pt x="265482" y="0"/>
                  </a:lnTo>
                  <a:lnTo>
                    <a:pt x="240360" y="0"/>
                  </a:lnTo>
                  <a:cubicBezTo>
                    <a:pt x="185217" y="0"/>
                    <a:pt x="146906" y="70844"/>
                    <a:pt x="165998" y="137543"/>
                  </a:cubicBezTo>
                  <a:cubicBezTo>
                    <a:pt x="216996" y="316035"/>
                    <a:pt x="313841" y="481715"/>
                    <a:pt x="8483" y="1198950"/>
                  </a:cubicBezTo>
                  <a:cubicBezTo>
                    <a:pt x="-19151" y="1263890"/>
                    <a:pt x="24812" y="1340889"/>
                    <a:pt x="81463" y="1340889"/>
                  </a:cubicBezTo>
                  <a:lnTo>
                    <a:pt x="186598" y="1340889"/>
                  </a:lnTo>
                  <a:lnTo>
                    <a:pt x="1213839" y="1340889"/>
                  </a:lnTo>
                  <a:lnTo>
                    <a:pt x="1318975" y="1340889"/>
                  </a:lnTo>
                  <a:cubicBezTo>
                    <a:pt x="1375876" y="1340763"/>
                    <a:pt x="1419840" y="1263764"/>
                    <a:pt x="1392205" y="1198950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31BE9C39-DB51-A0C8-3C2C-44EA76E70855}"/>
                </a:ext>
              </a:extLst>
            </p:cNvPr>
            <p:cNvSpPr/>
            <p:nvPr/>
          </p:nvSpPr>
          <p:spPr>
            <a:xfrm>
              <a:off x="1895858" y="4835546"/>
              <a:ext cx="202972" cy="445716"/>
            </a:xfrm>
            <a:custGeom>
              <a:avLst/>
              <a:gdLst>
                <a:gd name="connsiteX0" fmla="*/ 0 w 830785"/>
                <a:gd name="connsiteY0" fmla="*/ 0 h 1824363"/>
                <a:gd name="connsiteX1" fmla="*/ 808678 w 830785"/>
                <a:gd name="connsiteY1" fmla="*/ 466642 h 1824363"/>
                <a:gd name="connsiteX2" fmla="*/ 830786 w 830785"/>
                <a:gd name="connsiteY2" fmla="*/ 1795850 h 1824363"/>
                <a:gd name="connsiteX3" fmla="*/ 438254 w 830785"/>
                <a:gd name="connsiteY3" fmla="*/ 1824364 h 1824363"/>
                <a:gd name="connsiteX4" fmla="*/ 0 w 830785"/>
                <a:gd name="connsiteY4" fmla="*/ 0 h 18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785" h="1824363">
                  <a:moveTo>
                    <a:pt x="0" y="0"/>
                  </a:moveTo>
                  <a:cubicBezTo>
                    <a:pt x="0" y="0"/>
                    <a:pt x="763710" y="93706"/>
                    <a:pt x="808678" y="466642"/>
                  </a:cubicBezTo>
                  <a:lnTo>
                    <a:pt x="830786" y="1795850"/>
                  </a:lnTo>
                  <a:lnTo>
                    <a:pt x="438254" y="1824364"/>
                  </a:lnTo>
                  <a:cubicBezTo>
                    <a:pt x="438380" y="1824364"/>
                    <a:pt x="34794" y="805538"/>
                    <a:pt x="0" y="0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8B808BB6-D98D-41D1-1960-2DC7D9A447A5}"/>
                </a:ext>
              </a:extLst>
            </p:cNvPr>
            <p:cNvSpPr/>
            <p:nvPr/>
          </p:nvSpPr>
          <p:spPr>
            <a:xfrm>
              <a:off x="1999623" y="5379035"/>
              <a:ext cx="102521" cy="733511"/>
            </a:xfrm>
            <a:custGeom>
              <a:avLst/>
              <a:gdLst>
                <a:gd name="connsiteX0" fmla="*/ 27096 w 419627"/>
                <a:gd name="connsiteY0" fmla="*/ 28513 h 3002334"/>
                <a:gd name="connsiteX1" fmla="*/ 419627 w 419627"/>
                <a:gd name="connsiteY1" fmla="*/ 0 h 3002334"/>
                <a:gd name="connsiteX2" fmla="*/ 416110 w 419627"/>
                <a:gd name="connsiteY2" fmla="*/ 3002335 h 3002334"/>
                <a:gd name="connsiteX3" fmla="*/ 223424 w 419627"/>
                <a:gd name="connsiteY3" fmla="*/ 3002335 h 3002334"/>
                <a:gd name="connsiteX4" fmla="*/ 209481 w 419627"/>
                <a:gd name="connsiteY4" fmla="*/ 2334969 h 3002334"/>
                <a:gd name="connsiteX5" fmla="*/ 27096 w 419627"/>
                <a:gd name="connsiteY5" fmla="*/ 28513 h 30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27" h="3002334">
                  <a:moveTo>
                    <a:pt x="27096" y="28513"/>
                  </a:moveTo>
                  <a:lnTo>
                    <a:pt x="419627" y="0"/>
                  </a:lnTo>
                  <a:cubicBezTo>
                    <a:pt x="419627" y="0"/>
                    <a:pt x="366243" y="2902476"/>
                    <a:pt x="416110" y="3002335"/>
                  </a:cubicBezTo>
                  <a:lnTo>
                    <a:pt x="223424" y="3002335"/>
                  </a:lnTo>
                  <a:cubicBezTo>
                    <a:pt x="223424" y="3002335"/>
                    <a:pt x="269398" y="2761415"/>
                    <a:pt x="209481" y="2334969"/>
                  </a:cubicBezTo>
                  <a:cubicBezTo>
                    <a:pt x="144918" y="1874733"/>
                    <a:pt x="-76282" y="1432207"/>
                    <a:pt x="27096" y="28513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8C627F1D-3669-1F06-7DE1-C5BC0F27130E}"/>
                </a:ext>
              </a:extLst>
            </p:cNvPr>
            <p:cNvSpPr/>
            <p:nvPr/>
          </p:nvSpPr>
          <p:spPr>
            <a:xfrm>
              <a:off x="1895827" y="4738687"/>
              <a:ext cx="439487" cy="158229"/>
            </a:xfrm>
            <a:custGeom>
              <a:avLst/>
              <a:gdLst>
                <a:gd name="connsiteX0" fmla="*/ 1721488 w 1798863"/>
                <a:gd name="connsiteY0" fmla="*/ 0 h 647646"/>
                <a:gd name="connsiteX1" fmla="*/ 910046 w 1798863"/>
                <a:gd name="connsiteY1" fmla="*/ 0 h 647646"/>
                <a:gd name="connsiteX2" fmla="*/ 889069 w 1798863"/>
                <a:gd name="connsiteY2" fmla="*/ 0 h 647646"/>
                <a:gd name="connsiteX3" fmla="*/ 77627 w 1798863"/>
                <a:gd name="connsiteY3" fmla="*/ 0 h 647646"/>
                <a:gd name="connsiteX4" fmla="*/ 0 w 1798863"/>
                <a:gd name="connsiteY4" fmla="*/ 323823 h 647646"/>
                <a:gd name="connsiteX5" fmla="*/ 829656 w 1798863"/>
                <a:gd name="connsiteY5" fmla="*/ 647646 h 647646"/>
                <a:gd name="connsiteX6" fmla="*/ 888944 w 1798863"/>
                <a:gd name="connsiteY6" fmla="*/ 647646 h 647646"/>
                <a:gd name="connsiteX7" fmla="*/ 909920 w 1798863"/>
                <a:gd name="connsiteY7" fmla="*/ 647646 h 647646"/>
                <a:gd name="connsiteX8" fmla="*/ 969208 w 1798863"/>
                <a:gd name="connsiteY8" fmla="*/ 647646 h 647646"/>
                <a:gd name="connsiteX9" fmla="*/ 1798864 w 1798863"/>
                <a:gd name="connsiteY9" fmla="*/ 323823 h 647646"/>
                <a:gd name="connsiteX10" fmla="*/ 1721488 w 1798863"/>
                <a:gd name="connsiteY10" fmla="*/ 0 h 6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8863" h="647646">
                  <a:moveTo>
                    <a:pt x="1721488" y="0"/>
                  </a:moveTo>
                  <a:cubicBezTo>
                    <a:pt x="1650016" y="0"/>
                    <a:pt x="1281476" y="0"/>
                    <a:pt x="910046" y="0"/>
                  </a:cubicBezTo>
                  <a:cubicBezTo>
                    <a:pt x="903012" y="0"/>
                    <a:pt x="896103" y="0"/>
                    <a:pt x="889069" y="0"/>
                  </a:cubicBezTo>
                  <a:cubicBezTo>
                    <a:pt x="517765" y="0"/>
                    <a:pt x="149225" y="0"/>
                    <a:pt x="77627" y="0"/>
                  </a:cubicBezTo>
                  <a:cubicBezTo>
                    <a:pt x="42833" y="66950"/>
                    <a:pt x="0" y="323823"/>
                    <a:pt x="0" y="323823"/>
                  </a:cubicBezTo>
                  <a:cubicBezTo>
                    <a:pt x="0" y="323823"/>
                    <a:pt x="623655" y="393411"/>
                    <a:pt x="829656" y="647646"/>
                  </a:cubicBezTo>
                  <a:lnTo>
                    <a:pt x="888944" y="647646"/>
                  </a:lnTo>
                  <a:lnTo>
                    <a:pt x="909920" y="647646"/>
                  </a:lnTo>
                  <a:lnTo>
                    <a:pt x="969208" y="647646"/>
                  </a:lnTo>
                  <a:cubicBezTo>
                    <a:pt x="1175335" y="393411"/>
                    <a:pt x="1798864" y="323823"/>
                    <a:pt x="1798864" y="323823"/>
                  </a:cubicBezTo>
                  <a:cubicBezTo>
                    <a:pt x="1798864" y="323823"/>
                    <a:pt x="1756282" y="66950"/>
                    <a:pt x="1721488" y="0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7581F1F5-F8DE-4A89-035E-091174A02D09}"/>
                </a:ext>
              </a:extLst>
            </p:cNvPr>
            <p:cNvSpPr/>
            <p:nvPr/>
          </p:nvSpPr>
          <p:spPr>
            <a:xfrm>
              <a:off x="1933113" y="4222310"/>
              <a:ext cx="368751" cy="178483"/>
            </a:xfrm>
            <a:custGeom>
              <a:avLst/>
              <a:gdLst>
                <a:gd name="connsiteX0" fmla="*/ 1144058 w 1509332"/>
                <a:gd name="connsiteY0" fmla="*/ 0 h 730549"/>
                <a:gd name="connsiteX1" fmla="*/ 966822 w 1509332"/>
                <a:gd name="connsiteY1" fmla="*/ 45848 h 730549"/>
                <a:gd name="connsiteX2" fmla="*/ 542511 w 1509332"/>
                <a:gd name="connsiteY2" fmla="*/ 45848 h 730549"/>
                <a:gd name="connsiteX3" fmla="*/ 365275 w 1509332"/>
                <a:gd name="connsiteY3" fmla="*/ 0 h 730549"/>
                <a:gd name="connsiteX4" fmla="*/ 0 w 1509332"/>
                <a:gd name="connsiteY4" fmla="*/ 365274 h 730549"/>
                <a:gd name="connsiteX5" fmla="*/ 365275 w 1509332"/>
                <a:gd name="connsiteY5" fmla="*/ 730549 h 730549"/>
                <a:gd name="connsiteX6" fmla="*/ 469531 w 1509332"/>
                <a:gd name="connsiteY6" fmla="*/ 715350 h 730549"/>
                <a:gd name="connsiteX7" fmla="*/ 1039801 w 1509332"/>
                <a:gd name="connsiteY7" fmla="*/ 715350 h 730549"/>
                <a:gd name="connsiteX8" fmla="*/ 1144058 w 1509332"/>
                <a:gd name="connsiteY8" fmla="*/ 730549 h 730549"/>
                <a:gd name="connsiteX9" fmla="*/ 1509332 w 1509332"/>
                <a:gd name="connsiteY9" fmla="*/ 365274 h 730549"/>
                <a:gd name="connsiteX10" fmla="*/ 1144058 w 1509332"/>
                <a:gd name="connsiteY10" fmla="*/ 0 h 7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332" h="730549">
                  <a:moveTo>
                    <a:pt x="1144058" y="0"/>
                  </a:moveTo>
                  <a:cubicBezTo>
                    <a:pt x="1079745" y="0"/>
                    <a:pt x="1019327" y="16706"/>
                    <a:pt x="966822" y="45848"/>
                  </a:cubicBezTo>
                  <a:lnTo>
                    <a:pt x="542511" y="45848"/>
                  </a:lnTo>
                  <a:cubicBezTo>
                    <a:pt x="490005" y="16706"/>
                    <a:pt x="429587" y="0"/>
                    <a:pt x="365275" y="0"/>
                  </a:cubicBezTo>
                  <a:cubicBezTo>
                    <a:pt x="163544" y="0"/>
                    <a:pt x="0" y="163544"/>
                    <a:pt x="0" y="365274"/>
                  </a:cubicBezTo>
                  <a:cubicBezTo>
                    <a:pt x="0" y="567004"/>
                    <a:pt x="163544" y="730549"/>
                    <a:pt x="365275" y="730549"/>
                  </a:cubicBezTo>
                  <a:cubicBezTo>
                    <a:pt x="401576" y="730549"/>
                    <a:pt x="436496" y="725273"/>
                    <a:pt x="469531" y="715350"/>
                  </a:cubicBezTo>
                  <a:lnTo>
                    <a:pt x="1039801" y="715350"/>
                  </a:lnTo>
                  <a:cubicBezTo>
                    <a:pt x="1072837" y="725148"/>
                    <a:pt x="1107882" y="730549"/>
                    <a:pt x="1144058" y="730549"/>
                  </a:cubicBezTo>
                  <a:cubicBezTo>
                    <a:pt x="1345788" y="730549"/>
                    <a:pt x="1509332" y="567004"/>
                    <a:pt x="1509332" y="365274"/>
                  </a:cubicBezTo>
                  <a:cubicBezTo>
                    <a:pt x="1509332" y="163544"/>
                    <a:pt x="1345788" y="0"/>
                    <a:pt x="1144058" y="0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9A66BE50-06B8-E4FF-901D-AC279E85E7E7}"/>
                </a:ext>
              </a:extLst>
            </p:cNvPr>
            <p:cNvSpPr/>
            <p:nvPr/>
          </p:nvSpPr>
          <p:spPr>
            <a:xfrm>
              <a:off x="1966593" y="4066914"/>
              <a:ext cx="308026" cy="151734"/>
            </a:xfrm>
            <a:custGeom>
              <a:avLst/>
              <a:gdLst>
                <a:gd name="connsiteX0" fmla="*/ 1228654 w 1260780"/>
                <a:gd name="connsiteY0" fmla="*/ 226155 h 621061"/>
                <a:gd name="connsiteX1" fmla="*/ 1000295 w 1260780"/>
                <a:gd name="connsiteY1" fmla="*/ 590174 h 621061"/>
                <a:gd name="connsiteX2" fmla="*/ 393598 w 1260780"/>
                <a:gd name="connsiteY2" fmla="*/ 590174 h 621061"/>
                <a:gd name="connsiteX3" fmla="*/ 18902 w 1260780"/>
                <a:gd name="connsiteY3" fmla="*/ 304662 h 621061"/>
                <a:gd name="connsiteX4" fmla="*/ 116250 w 1260780"/>
                <a:gd name="connsiteY4" fmla="*/ 49171 h 621061"/>
                <a:gd name="connsiteX5" fmla="*/ 425754 w 1260780"/>
                <a:gd name="connsiteY5" fmla="*/ 51306 h 621061"/>
                <a:gd name="connsiteX6" fmla="*/ 843282 w 1260780"/>
                <a:gd name="connsiteY6" fmla="*/ 165486 h 621061"/>
                <a:gd name="connsiteX7" fmla="*/ 1228654 w 1260780"/>
                <a:gd name="connsiteY7" fmla="*/ 226155 h 6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780" h="621061">
                  <a:moveTo>
                    <a:pt x="1228654" y="226155"/>
                  </a:moveTo>
                  <a:cubicBezTo>
                    <a:pt x="1335674" y="372492"/>
                    <a:pt x="1153665" y="543698"/>
                    <a:pt x="1000295" y="590174"/>
                  </a:cubicBezTo>
                  <a:cubicBezTo>
                    <a:pt x="846799" y="636524"/>
                    <a:pt x="491448" y="625847"/>
                    <a:pt x="393598" y="590174"/>
                  </a:cubicBezTo>
                  <a:cubicBezTo>
                    <a:pt x="129565" y="493831"/>
                    <a:pt x="93892" y="415325"/>
                    <a:pt x="18902" y="304662"/>
                  </a:cubicBezTo>
                  <a:cubicBezTo>
                    <a:pt x="-56087" y="193999"/>
                    <a:pt x="116250" y="49171"/>
                    <a:pt x="116250" y="49171"/>
                  </a:cubicBezTo>
                  <a:cubicBezTo>
                    <a:pt x="116250" y="49171"/>
                    <a:pt x="222265" y="-62873"/>
                    <a:pt x="425754" y="51306"/>
                  </a:cubicBezTo>
                  <a:cubicBezTo>
                    <a:pt x="425754" y="51306"/>
                    <a:pt x="629117" y="229672"/>
                    <a:pt x="843282" y="165486"/>
                  </a:cubicBezTo>
                  <a:cubicBezTo>
                    <a:pt x="1057448" y="101299"/>
                    <a:pt x="1228654" y="226155"/>
                    <a:pt x="1228654" y="226155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16884346-0744-AC91-9001-A5232D743830}"/>
                </a:ext>
              </a:extLst>
            </p:cNvPr>
            <p:cNvSpPr/>
            <p:nvPr/>
          </p:nvSpPr>
          <p:spPr>
            <a:xfrm>
              <a:off x="1810667" y="3703333"/>
              <a:ext cx="180477" cy="55171"/>
            </a:xfrm>
            <a:custGeom>
              <a:avLst/>
              <a:gdLst>
                <a:gd name="connsiteX0" fmla="*/ 107020 w 738713"/>
                <a:gd name="connsiteY0" fmla="*/ 211528 h 225819"/>
                <a:gd name="connsiteX1" fmla="*/ 0 w 738713"/>
                <a:gd name="connsiteY1" fmla="*/ 0 h 225819"/>
                <a:gd name="connsiteX2" fmla="*/ 738714 w 738713"/>
                <a:gd name="connsiteY2" fmla="*/ 47355 h 225819"/>
                <a:gd name="connsiteX3" fmla="*/ 710200 w 738713"/>
                <a:gd name="connsiteY3" fmla="*/ 211528 h 225819"/>
                <a:gd name="connsiteX4" fmla="*/ 107020 w 738713"/>
                <a:gd name="connsiteY4" fmla="*/ 211528 h 2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713" h="225819">
                  <a:moveTo>
                    <a:pt x="107020" y="211528"/>
                  </a:moveTo>
                  <a:lnTo>
                    <a:pt x="0" y="0"/>
                  </a:lnTo>
                  <a:lnTo>
                    <a:pt x="738714" y="47355"/>
                  </a:lnTo>
                  <a:cubicBezTo>
                    <a:pt x="738714" y="47355"/>
                    <a:pt x="681561" y="143698"/>
                    <a:pt x="710200" y="211528"/>
                  </a:cubicBezTo>
                  <a:cubicBezTo>
                    <a:pt x="710074" y="211528"/>
                    <a:pt x="367410" y="243684"/>
                    <a:pt x="107020" y="211528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7B3DF0DF-8601-ADD0-E341-728FEDE2B197}"/>
                </a:ext>
              </a:extLst>
            </p:cNvPr>
            <p:cNvSpPr/>
            <p:nvPr/>
          </p:nvSpPr>
          <p:spPr>
            <a:xfrm>
              <a:off x="1743521" y="3705208"/>
              <a:ext cx="240627" cy="396631"/>
            </a:xfrm>
            <a:custGeom>
              <a:avLst/>
              <a:gdLst>
                <a:gd name="connsiteX0" fmla="*/ 585218 w 984909"/>
                <a:gd name="connsiteY0" fmla="*/ 1608931 h 1623453"/>
                <a:gd name="connsiteX1" fmla="*/ 984910 w 984909"/>
                <a:gd name="connsiteY1" fmla="*/ 1428304 h 1623453"/>
                <a:gd name="connsiteX2" fmla="*/ 645888 w 984909"/>
                <a:gd name="connsiteY2" fmla="*/ 1000098 h 1623453"/>
                <a:gd name="connsiteX3" fmla="*/ 249839 w 984909"/>
                <a:gd name="connsiteY3" fmla="*/ 22349 h 1623453"/>
                <a:gd name="connsiteX4" fmla="*/ 0 w 984909"/>
                <a:gd name="connsiteY4" fmla="*/ 47345 h 1623453"/>
                <a:gd name="connsiteX5" fmla="*/ 274835 w 984909"/>
                <a:gd name="connsiteY5" fmla="*/ 853763 h 1623453"/>
                <a:gd name="connsiteX6" fmla="*/ 585218 w 984909"/>
                <a:gd name="connsiteY6" fmla="*/ 1608931 h 162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909" h="1623453">
                  <a:moveTo>
                    <a:pt x="585218" y="1608931"/>
                  </a:moveTo>
                  <a:cubicBezTo>
                    <a:pt x="585218" y="1608931"/>
                    <a:pt x="785064" y="1699496"/>
                    <a:pt x="984910" y="1428304"/>
                  </a:cubicBezTo>
                  <a:cubicBezTo>
                    <a:pt x="984910" y="1428304"/>
                    <a:pt x="799384" y="1289128"/>
                    <a:pt x="645888" y="1000098"/>
                  </a:cubicBezTo>
                  <a:cubicBezTo>
                    <a:pt x="532085" y="785808"/>
                    <a:pt x="249839" y="22349"/>
                    <a:pt x="249839" y="22349"/>
                  </a:cubicBezTo>
                  <a:cubicBezTo>
                    <a:pt x="249839" y="22349"/>
                    <a:pt x="164173" y="-41838"/>
                    <a:pt x="0" y="47345"/>
                  </a:cubicBezTo>
                  <a:cubicBezTo>
                    <a:pt x="0" y="47345"/>
                    <a:pt x="103503" y="532703"/>
                    <a:pt x="274835" y="853763"/>
                  </a:cubicBezTo>
                  <a:cubicBezTo>
                    <a:pt x="446168" y="1174822"/>
                    <a:pt x="585218" y="1608931"/>
                    <a:pt x="585218" y="1608931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D7736940-1F40-B923-9820-EDE40526EB50}"/>
                </a:ext>
              </a:extLst>
            </p:cNvPr>
            <p:cNvSpPr/>
            <p:nvPr/>
          </p:nvSpPr>
          <p:spPr>
            <a:xfrm>
              <a:off x="2284034" y="4124958"/>
              <a:ext cx="122348" cy="433150"/>
            </a:xfrm>
            <a:custGeom>
              <a:avLst/>
              <a:gdLst>
                <a:gd name="connsiteX0" fmla="*/ 0 w 500784"/>
                <a:gd name="connsiteY0" fmla="*/ 2014 h 1772926"/>
                <a:gd name="connsiteX1" fmla="*/ 0 w 500784"/>
                <a:gd name="connsiteY1" fmla="*/ 438259 h 1772926"/>
                <a:gd name="connsiteX2" fmla="*/ 49993 w 500784"/>
                <a:gd name="connsiteY2" fmla="*/ 984286 h 1772926"/>
                <a:gd name="connsiteX3" fmla="*/ 264158 w 500784"/>
                <a:gd name="connsiteY3" fmla="*/ 1662330 h 1772926"/>
                <a:gd name="connsiteX4" fmla="*/ 281995 w 500784"/>
                <a:gd name="connsiteY4" fmla="*/ 1755156 h 1772926"/>
                <a:gd name="connsiteX5" fmla="*/ 492518 w 500784"/>
                <a:gd name="connsiteY5" fmla="*/ 1740837 h 1772926"/>
                <a:gd name="connsiteX6" fmla="*/ 492518 w 500784"/>
                <a:gd name="connsiteY6" fmla="*/ 1619497 h 1772926"/>
                <a:gd name="connsiteX7" fmla="*/ 364646 w 500784"/>
                <a:gd name="connsiteY7" fmla="*/ 893973 h 1772926"/>
                <a:gd name="connsiteX8" fmla="*/ 0 w 500784"/>
                <a:gd name="connsiteY8" fmla="*/ 2014 h 177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784" h="1772926">
                  <a:moveTo>
                    <a:pt x="0" y="2014"/>
                  </a:moveTo>
                  <a:lnTo>
                    <a:pt x="0" y="438259"/>
                  </a:lnTo>
                  <a:cubicBezTo>
                    <a:pt x="0" y="438259"/>
                    <a:pt x="236147" y="709326"/>
                    <a:pt x="49993" y="984286"/>
                  </a:cubicBezTo>
                  <a:lnTo>
                    <a:pt x="264158" y="1662330"/>
                  </a:lnTo>
                  <a:cubicBezTo>
                    <a:pt x="264158" y="1662330"/>
                    <a:pt x="256998" y="1719483"/>
                    <a:pt x="281995" y="1755156"/>
                  </a:cubicBezTo>
                  <a:cubicBezTo>
                    <a:pt x="306991" y="1790830"/>
                    <a:pt x="485358" y="1765833"/>
                    <a:pt x="492518" y="1740837"/>
                  </a:cubicBezTo>
                  <a:cubicBezTo>
                    <a:pt x="499677" y="1715840"/>
                    <a:pt x="506837" y="1683684"/>
                    <a:pt x="492518" y="1619497"/>
                  </a:cubicBezTo>
                  <a:cubicBezTo>
                    <a:pt x="478198" y="1555310"/>
                    <a:pt x="387130" y="1107384"/>
                    <a:pt x="364646" y="893973"/>
                  </a:cubicBezTo>
                  <a:cubicBezTo>
                    <a:pt x="347061" y="727037"/>
                    <a:pt x="349824" y="-44461"/>
                    <a:pt x="0" y="2014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D9344AA5-70F1-238A-F18A-36770F417E29}"/>
                </a:ext>
              </a:extLst>
            </p:cNvPr>
            <p:cNvSpPr/>
            <p:nvPr/>
          </p:nvSpPr>
          <p:spPr>
            <a:xfrm>
              <a:off x="2355534" y="4569755"/>
              <a:ext cx="129907" cy="328364"/>
            </a:xfrm>
            <a:custGeom>
              <a:avLst/>
              <a:gdLst>
                <a:gd name="connsiteX0" fmla="*/ 10693 w 531723"/>
                <a:gd name="connsiteY0" fmla="*/ 16455 h 1344029"/>
                <a:gd name="connsiteX1" fmla="*/ 221215 w 531723"/>
                <a:gd name="connsiteY1" fmla="*/ 0 h 1344029"/>
                <a:gd name="connsiteX2" fmla="*/ 531724 w 531723"/>
                <a:gd name="connsiteY2" fmla="*/ 1311873 h 1344029"/>
                <a:gd name="connsiteX3" fmla="*/ 389031 w 531723"/>
                <a:gd name="connsiteY3" fmla="*/ 1344029 h 1344029"/>
                <a:gd name="connsiteX4" fmla="*/ 53651 w 531723"/>
                <a:gd name="connsiteY4" fmla="*/ 334123 h 1344029"/>
                <a:gd name="connsiteX5" fmla="*/ 10693 w 531723"/>
                <a:gd name="connsiteY5" fmla="*/ 16455 h 134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723" h="1344029">
                  <a:moveTo>
                    <a:pt x="10693" y="16455"/>
                  </a:moveTo>
                  <a:lnTo>
                    <a:pt x="221215" y="0"/>
                  </a:lnTo>
                  <a:cubicBezTo>
                    <a:pt x="221215" y="0"/>
                    <a:pt x="356874" y="341283"/>
                    <a:pt x="531724" y="1311873"/>
                  </a:cubicBezTo>
                  <a:lnTo>
                    <a:pt x="389031" y="1344029"/>
                  </a:lnTo>
                  <a:cubicBezTo>
                    <a:pt x="389031" y="1344029"/>
                    <a:pt x="139192" y="519649"/>
                    <a:pt x="53651" y="334123"/>
                  </a:cubicBezTo>
                  <a:cubicBezTo>
                    <a:pt x="-32140" y="148471"/>
                    <a:pt x="10693" y="16455"/>
                    <a:pt x="10693" y="16455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DE26EAFC-0A9A-53A8-4FAB-4C737E96FDBC}"/>
                </a:ext>
              </a:extLst>
            </p:cNvPr>
            <p:cNvSpPr/>
            <p:nvPr/>
          </p:nvSpPr>
          <p:spPr>
            <a:xfrm>
              <a:off x="2441360" y="4898722"/>
              <a:ext cx="116525" cy="129700"/>
            </a:xfrm>
            <a:custGeom>
              <a:avLst/>
              <a:gdLst>
                <a:gd name="connsiteX0" fmla="*/ 37737 w 476950"/>
                <a:gd name="connsiteY0" fmla="*/ 33083 h 530876"/>
                <a:gd name="connsiteX1" fmla="*/ 19900 w 476950"/>
                <a:gd name="connsiteY1" fmla="*/ 284806 h 530876"/>
                <a:gd name="connsiteX2" fmla="*/ 84087 w 476950"/>
                <a:gd name="connsiteY2" fmla="*/ 530877 h 530876"/>
                <a:gd name="connsiteX3" fmla="*/ 126920 w 476950"/>
                <a:gd name="connsiteY3" fmla="*/ 507638 h 530876"/>
                <a:gd name="connsiteX4" fmla="*/ 208944 w 476950"/>
                <a:gd name="connsiteY4" fmla="*/ 496962 h 530876"/>
                <a:gd name="connsiteX5" fmla="*/ 283933 w 476950"/>
                <a:gd name="connsiteY5" fmla="*/ 475608 h 530876"/>
                <a:gd name="connsiteX6" fmla="*/ 358922 w 476950"/>
                <a:gd name="connsiteY6" fmla="*/ 461288 h 530876"/>
                <a:gd name="connsiteX7" fmla="*/ 358922 w 476950"/>
                <a:gd name="connsiteY7" fmla="*/ 443452 h 530876"/>
                <a:gd name="connsiteX8" fmla="*/ 387436 w 476950"/>
                <a:gd name="connsiteY8" fmla="*/ 281917 h 530876"/>
                <a:gd name="connsiteX9" fmla="*/ 476619 w 476950"/>
                <a:gd name="connsiteY9" fmla="*/ 264959 h 530876"/>
                <a:gd name="connsiteX10" fmla="*/ 238462 w 476950"/>
                <a:gd name="connsiteY10" fmla="*/ 47277 h 530876"/>
                <a:gd name="connsiteX11" fmla="*/ 37737 w 476950"/>
                <a:gd name="connsiteY11" fmla="*/ 33083 h 5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950" h="530876">
                  <a:moveTo>
                    <a:pt x="37737" y="33083"/>
                  </a:moveTo>
                  <a:cubicBezTo>
                    <a:pt x="37737" y="33083"/>
                    <a:pt x="-33609" y="118875"/>
                    <a:pt x="19900" y="284806"/>
                  </a:cubicBezTo>
                  <a:cubicBezTo>
                    <a:pt x="73410" y="450612"/>
                    <a:pt x="84087" y="530877"/>
                    <a:pt x="84087" y="530877"/>
                  </a:cubicBezTo>
                  <a:cubicBezTo>
                    <a:pt x="84087" y="530877"/>
                    <a:pt x="66250" y="507638"/>
                    <a:pt x="126920" y="507638"/>
                  </a:cubicBezTo>
                  <a:cubicBezTo>
                    <a:pt x="187590" y="507638"/>
                    <a:pt x="208944" y="496962"/>
                    <a:pt x="208944" y="496962"/>
                  </a:cubicBezTo>
                  <a:lnTo>
                    <a:pt x="283933" y="475608"/>
                  </a:lnTo>
                  <a:lnTo>
                    <a:pt x="358922" y="461288"/>
                  </a:lnTo>
                  <a:lnTo>
                    <a:pt x="358922" y="443452"/>
                  </a:lnTo>
                  <a:cubicBezTo>
                    <a:pt x="358922" y="443452"/>
                    <a:pt x="287576" y="227528"/>
                    <a:pt x="387436" y="281917"/>
                  </a:cubicBezTo>
                  <a:cubicBezTo>
                    <a:pt x="487296" y="336307"/>
                    <a:pt x="476619" y="264959"/>
                    <a:pt x="476619" y="264959"/>
                  </a:cubicBezTo>
                  <a:lnTo>
                    <a:pt x="238462" y="47277"/>
                  </a:lnTo>
                  <a:cubicBezTo>
                    <a:pt x="238462" y="47403"/>
                    <a:pt x="173271" y="-48940"/>
                    <a:pt x="37737" y="33083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DF9F2089-9647-8660-615F-092D047D8518}"/>
                </a:ext>
              </a:extLst>
            </p:cNvPr>
            <p:cNvSpPr/>
            <p:nvPr/>
          </p:nvSpPr>
          <p:spPr>
            <a:xfrm>
              <a:off x="2011583" y="5288659"/>
              <a:ext cx="90561" cy="79790"/>
            </a:xfrm>
            <a:custGeom>
              <a:avLst/>
              <a:gdLst>
                <a:gd name="connsiteX0" fmla="*/ 207383 w 370675"/>
                <a:gd name="connsiteY0" fmla="*/ 326587 h 326586"/>
                <a:gd name="connsiteX1" fmla="*/ 163293 w 370675"/>
                <a:gd name="connsiteY1" fmla="*/ 326587 h 326586"/>
                <a:gd name="connsiteX2" fmla="*/ 0 w 370675"/>
                <a:gd name="connsiteY2" fmla="*/ 163293 h 326586"/>
                <a:gd name="connsiteX3" fmla="*/ 0 w 370675"/>
                <a:gd name="connsiteY3" fmla="*/ 163293 h 326586"/>
                <a:gd name="connsiteX4" fmla="*/ 163293 w 370675"/>
                <a:gd name="connsiteY4" fmla="*/ 0 h 326586"/>
                <a:gd name="connsiteX5" fmla="*/ 207383 w 370675"/>
                <a:gd name="connsiteY5" fmla="*/ 0 h 326586"/>
                <a:gd name="connsiteX6" fmla="*/ 370676 w 370675"/>
                <a:gd name="connsiteY6" fmla="*/ 163293 h 326586"/>
                <a:gd name="connsiteX7" fmla="*/ 370676 w 370675"/>
                <a:gd name="connsiteY7" fmla="*/ 163293 h 326586"/>
                <a:gd name="connsiteX8" fmla="*/ 207383 w 370675"/>
                <a:gd name="connsiteY8" fmla="*/ 326587 h 3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75" h="326586">
                  <a:moveTo>
                    <a:pt x="207383" y="326587"/>
                  </a:moveTo>
                  <a:lnTo>
                    <a:pt x="163293" y="326587"/>
                  </a:lnTo>
                  <a:cubicBezTo>
                    <a:pt x="73105" y="326587"/>
                    <a:pt x="0" y="253481"/>
                    <a:pt x="0" y="163293"/>
                  </a:cubicBezTo>
                  <a:lnTo>
                    <a:pt x="0" y="163293"/>
                  </a:lnTo>
                  <a:cubicBezTo>
                    <a:pt x="0" y="73105"/>
                    <a:pt x="73105" y="0"/>
                    <a:pt x="163293" y="0"/>
                  </a:cubicBezTo>
                  <a:lnTo>
                    <a:pt x="207383" y="0"/>
                  </a:lnTo>
                  <a:cubicBezTo>
                    <a:pt x="297571" y="0"/>
                    <a:pt x="370676" y="73105"/>
                    <a:pt x="370676" y="163293"/>
                  </a:cubicBezTo>
                  <a:lnTo>
                    <a:pt x="370676" y="163293"/>
                  </a:lnTo>
                  <a:cubicBezTo>
                    <a:pt x="370676" y="253481"/>
                    <a:pt x="297571" y="326587"/>
                    <a:pt x="207383" y="326587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3827E627-88C7-3ED4-6E62-6B266068EEA5}"/>
                </a:ext>
              </a:extLst>
            </p:cNvPr>
            <p:cNvSpPr/>
            <p:nvPr/>
          </p:nvSpPr>
          <p:spPr>
            <a:xfrm>
              <a:off x="2133477" y="4835546"/>
              <a:ext cx="202972" cy="445716"/>
            </a:xfrm>
            <a:custGeom>
              <a:avLst/>
              <a:gdLst>
                <a:gd name="connsiteX0" fmla="*/ 830786 w 830785"/>
                <a:gd name="connsiteY0" fmla="*/ 0 h 1824363"/>
                <a:gd name="connsiteX1" fmla="*/ 22108 w 830785"/>
                <a:gd name="connsiteY1" fmla="*/ 466642 h 1824363"/>
                <a:gd name="connsiteX2" fmla="*/ 0 w 830785"/>
                <a:gd name="connsiteY2" fmla="*/ 1795850 h 1824363"/>
                <a:gd name="connsiteX3" fmla="*/ 392532 w 830785"/>
                <a:gd name="connsiteY3" fmla="*/ 1824364 h 1824363"/>
                <a:gd name="connsiteX4" fmla="*/ 830786 w 830785"/>
                <a:gd name="connsiteY4" fmla="*/ 0 h 18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785" h="1824363">
                  <a:moveTo>
                    <a:pt x="830786" y="0"/>
                  </a:moveTo>
                  <a:cubicBezTo>
                    <a:pt x="830786" y="0"/>
                    <a:pt x="67076" y="93706"/>
                    <a:pt x="22108" y="466642"/>
                  </a:cubicBezTo>
                  <a:lnTo>
                    <a:pt x="0" y="1795850"/>
                  </a:lnTo>
                  <a:lnTo>
                    <a:pt x="392532" y="1824364"/>
                  </a:lnTo>
                  <a:cubicBezTo>
                    <a:pt x="392532" y="1824364"/>
                    <a:pt x="795992" y="805538"/>
                    <a:pt x="830786" y="0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66D6D3DE-3087-DFF3-BAEC-50035876D54E}"/>
                </a:ext>
              </a:extLst>
            </p:cNvPr>
            <p:cNvSpPr/>
            <p:nvPr/>
          </p:nvSpPr>
          <p:spPr>
            <a:xfrm>
              <a:off x="2130194" y="5379035"/>
              <a:ext cx="102518" cy="733511"/>
            </a:xfrm>
            <a:custGeom>
              <a:avLst/>
              <a:gdLst>
                <a:gd name="connsiteX0" fmla="*/ 392532 w 419616"/>
                <a:gd name="connsiteY0" fmla="*/ 28513 h 3002334"/>
                <a:gd name="connsiteX1" fmla="*/ 0 w 419616"/>
                <a:gd name="connsiteY1" fmla="*/ 0 h 3002334"/>
                <a:gd name="connsiteX2" fmla="*/ 3517 w 419616"/>
                <a:gd name="connsiteY2" fmla="*/ 3002335 h 3002334"/>
                <a:gd name="connsiteX3" fmla="*/ 196203 w 419616"/>
                <a:gd name="connsiteY3" fmla="*/ 3002335 h 3002334"/>
                <a:gd name="connsiteX4" fmla="*/ 210146 w 419616"/>
                <a:gd name="connsiteY4" fmla="*/ 2334969 h 3002334"/>
                <a:gd name="connsiteX5" fmla="*/ 392532 w 419616"/>
                <a:gd name="connsiteY5" fmla="*/ 28513 h 30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16" h="3002334">
                  <a:moveTo>
                    <a:pt x="392532" y="28513"/>
                  </a:moveTo>
                  <a:lnTo>
                    <a:pt x="0" y="0"/>
                  </a:lnTo>
                  <a:cubicBezTo>
                    <a:pt x="0" y="0"/>
                    <a:pt x="53384" y="2902476"/>
                    <a:pt x="3517" y="3002335"/>
                  </a:cubicBezTo>
                  <a:lnTo>
                    <a:pt x="196203" y="3002335"/>
                  </a:lnTo>
                  <a:cubicBezTo>
                    <a:pt x="196203" y="3002335"/>
                    <a:pt x="150230" y="2761415"/>
                    <a:pt x="210146" y="2334969"/>
                  </a:cubicBezTo>
                  <a:cubicBezTo>
                    <a:pt x="274584" y="1874733"/>
                    <a:pt x="495909" y="1432207"/>
                    <a:pt x="392532" y="28513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B15B6FCA-1525-0B6A-DDE5-7082CA215034}"/>
                </a:ext>
              </a:extLst>
            </p:cNvPr>
            <p:cNvSpPr/>
            <p:nvPr/>
          </p:nvSpPr>
          <p:spPr>
            <a:xfrm>
              <a:off x="2130163" y="5288659"/>
              <a:ext cx="90561" cy="79790"/>
            </a:xfrm>
            <a:custGeom>
              <a:avLst/>
              <a:gdLst>
                <a:gd name="connsiteX0" fmla="*/ 163293 w 370675"/>
                <a:gd name="connsiteY0" fmla="*/ 326587 h 326586"/>
                <a:gd name="connsiteX1" fmla="*/ 207383 w 370675"/>
                <a:gd name="connsiteY1" fmla="*/ 326587 h 326586"/>
                <a:gd name="connsiteX2" fmla="*/ 370676 w 370675"/>
                <a:gd name="connsiteY2" fmla="*/ 163293 h 326586"/>
                <a:gd name="connsiteX3" fmla="*/ 370676 w 370675"/>
                <a:gd name="connsiteY3" fmla="*/ 163293 h 326586"/>
                <a:gd name="connsiteX4" fmla="*/ 207383 w 370675"/>
                <a:gd name="connsiteY4" fmla="*/ 0 h 326586"/>
                <a:gd name="connsiteX5" fmla="*/ 163293 w 370675"/>
                <a:gd name="connsiteY5" fmla="*/ 0 h 326586"/>
                <a:gd name="connsiteX6" fmla="*/ 0 w 370675"/>
                <a:gd name="connsiteY6" fmla="*/ 163293 h 326586"/>
                <a:gd name="connsiteX7" fmla="*/ 0 w 370675"/>
                <a:gd name="connsiteY7" fmla="*/ 163293 h 326586"/>
                <a:gd name="connsiteX8" fmla="*/ 163293 w 370675"/>
                <a:gd name="connsiteY8" fmla="*/ 326587 h 3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75" h="326586">
                  <a:moveTo>
                    <a:pt x="163293" y="326587"/>
                  </a:moveTo>
                  <a:lnTo>
                    <a:pt x="207383" y="326587"/>
                  </a:lnTo>
                  <a:cubicBezTo>
                    <a:pt x="297571" y="326587"/>
                    <a:pt x="370676" y="253481"/>
                    <a:pt x="370676" y="163293"/>
                  </a:cubicBezTo>
                  <a:lnTo>
                    <a:pt x="370676" y="163293"/>
                  </a:lnTo>
                  <a:cubicBezTo>
                    <a:pt x="370676" y="73105"/>
                    <a:pt x="297571" y="0"/>
                    <a:pt x="207383" y="0"/>
                  </a:cubicBezTo>
                  <a:lnTo>
                    <a:pt x="163293" y="0"/>
                  </a:lnTo>
                  <a:cubicBezTo>
                    <a:pt x="73105" y="0"/>
                    <a:pt x="0" y="73105"/>
                    <a:pt x="0" y="163293"/>
                  </a:cubicBezTo>
                  <a:lnTo>
                    <a:pt x="0" y="163293"/>
                  </a:lnTo>
                  <a:cubicBezTo>
                    <a:pt x="126" y="253481"/>
                    <a:pt x="73231" y="326587"/>
                    <a:pt x="163293" y="326587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AF37864-20F3-4441-A186-4EF9FD1AF7A6}"/>
                </a:ext>
              </a:extLst>
            </p:cNvPr>
            <p:cNvSpPr/>
            <p:nvPr/>
          </p:nvSpPr>
          <p:spPr>
            <a:xfrm>
              <a:off x="1902663" y="4112916"/>
              <a:ext cx="62042" cy="143676"/>
            </a:xfrm>
            <a:custGeom>
              <a:avLst/>
              <a:gdLst>
                <a:gd name="connsiteX0" fmla="*/ 0 w 274845"/>
                <a:gd name="connsiteY0" fmla="*/ 55 h 592432"/>
                <a:gd name="connsiteX1" fmla="*/ 147843 w 274845"/>
                <a:gd name="connsiteY1" fmla="*/ 592433 h 592432"/>
                <a:gd name="connsiteX2" fmla="*/ 274709 w 274845"/>
                <a:gd name="connsiteY2" fmla="*/ 296244 h 592432"/>
                <a:gd name="connsiteX3" fmla="*/ 0 w 274845"/>
                <a:gd name="connsiteY3" fmla="*/ 55 h 59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45" h="592432">
                  <a:moveTo>
                    <a:pt x="0" y="55"/>
                  </a:moveTo>
                  <a:lnTo>
                    <a:pt x="147843" y="592433"/>
                  </a:lnTo>
                  <a:cubicBezTo>
                    <a:pt x="147843" y="592433"/>
                    <a:pt x="271192" y="417584"/>
                    <a:pt x="274709" y="296244"/>
                  </a:cubicBezTo>
                  <a:cubicBezTo>
                    <a:pt x="278227" y="174904"/>
                    <a:pt x="214040" y="-3588"/>
                    <a:pt x="0" y="55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92E4CD28-205D-4FE9-5459-00B92992CF71}"/>
              </a:ext>
            </a:extLst>
          </p:cNvPr>
          <p:cNvGrpSpPr/>
          <p:nvPr/>
        </p:nvGrpSpPr>
        <p:grpSpPr>
          <a:xfrm>
            <a:off x="917567" y="2693700"/>
            <a:ext cx="4961112" cy="400110"/>
            <a:chOff x="917567" y="2906340"/>
            <a:chExt cx="4961112" cy="40011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48AAACE-EEAC-55EF-16EA-B0E9892FE169}"/>
                </a:ext>
              </a:extLst>
            </p:cNvPr>
            <p:cNvSpPr txBox="1"/>
            <p:nvPr/>
          </p:nvSpPr>
          <p:spPr>
            <a:xfrm>
              <a:off x="2823741" y="29063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部分脱毛</a:t>
              </a: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4729219-5833-FB98-C378-D67A2E8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4130085" y="3061233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850E497-CECC-1060-B303-46A521DD5B1C}"/>
                </a:ext>
              </a:extLst>
            </p:cNvPr>
            <p:cNvCxnSpPr>
              <a:cxnSpLocks/>
            </p:cNvCxnSpPr>
            <p:nvPr/>
          </p:nvCxnSpPr>
          <p:spPr>
            <a:xfrm>
              <a:off x="917567" y="3066555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E662FA0-15BA-41BB-0F3E-31145A012B04}"/>
              </a:ext>
            </a:extLst>
          </p:cNvPr>
          <p:cNvGrpSpPr/>
          <p:nvPr/>
        </p:nvGrpSpPr>
        <p:grpSpPr>
          <a:xfrm>
            <a:off x="2769660" y="3131688"/>
            <a:ext cx="1241122" cy="2367070"/>
            <a:chOff x="2759028" y="3339019"/>
            <a:chExt cx="1241122" cy="2367070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F91A58A-AE64-C1EB-2DDA-73A464B98510}"/>
                </a:ext>
              </a:extLst>
            </p:cNvPr>
            <p:cNvSpPr txBox="1"/>
            <p:nvPr/>
          </p:nvSpPr>
          <p:spPr>
            <a:xfrm>
              <a:off x="2949829" y="3339019"/>
              <a:ext cx="848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両肘上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3,000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3EB3DF3-8411-E181-566B-3E0857A838F7}"/>
                </a:ext>
              </a:extLst>
            </p:cNvPr>
            <p:cNvSpPr txBox="1"/>
            <p:nvPr/>
          </p:nvSpPr>
          <p:spPr>
            <a:xfrm>
              <a:off x="2780013" y="3925311"/>
              <a:ext cx="11846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両肘下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3,000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92AD8B2-743E-BB96-AA24-F29A5F0FCF1B}"/>
                </a:ext>
              </a:extLst>
            </p:cNvPr>
            <p:cNvSpPr txBox="1"/>
            <p:nvPr/>
          </p:nvSpPr>
          <p:spPr>
            <a:xfrm>
              <a:off x="2786752" y="4524205"/>
              <a:ext cx="11795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両膝上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F25A284C-1B69-077C-6588-38FC3B517850}"/>
                </a:ext>
              </a:extLst>
            </p:cNvPr>
            <p:cNvSpPr txBox="1"/>
            <p:nvPr/>
          </p:nvSpPr>
          <p:spPr>
            <a:xfrm>
              <a:off x="2759028" y="5121314"/>
              <a:ext cx="124112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両膝下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CD0C4F6B-0E9D-9D97-047D-416674CF431F}"/>
              </a:ext>
            </a:extLst>
          </p:cNvPr>
          <p:cNvGrpSpPr/>
          <p:nvPr/>
        </p:nvGrpSpPr>
        <p:grpSpPr>
          <a:xfrm>
            <a:off x="4787120" y="3133966"/>
            <a:ext cx="1533591" cy="2363573"/>
            <a:chOff x="4787122" y="3335532"/>
            <a:chExt cx="1533591" cy="236357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C28DBB0-0D35-4680-DB66-6148E691FA40}"/>
                </a:ext>
              </a:extLst>
            </p:cNvPr>
            <p:cNvSpPr txBox="1"/>
            <p:nvPr/>
          </p:nvSpPr>
          <p:spPr>
            <a:xfrm>
              <a:off x="5029380" y="3335532"/>
              <a:ext cx="10418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襟足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3,000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C1FB205-0BDF-8836-CBBC-E07B547EA604}"/>
                </a:ext>
              </a:extLst>
            </p:cNvPr>
            <p:cNvSpPr txBox="1"/>
            <p:nvPr/>
          </p:nvSpPr>
          <p:spPr>
            <a:xfrm>
              <a:off x="4835979" y="3922458"/>
              <a:ext cx="14252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背中上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D9A9BB3-AF8E-839E-DDA5-973B77C0D591}"/>
                </a:ext>
              </a:extLst>
            </p:cNvPr>
            <p:cNvSpPr txBox="1"/>
            <p:nvPr/>
          </p:nvSpPr>
          <p:spPr>
            <a:xfrm>
              <a:off x="4787122" y="4530252"/>
              <a:ext cx="15335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背中下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0071B2FC-0FC4-8232-03C8-97AB113D202C}"/>
                </a:ext>
              </a:extLst>
            </p:cNvPr>
            <p:cNvSpPr txBox="1"/>
            <p:nvPr/>
          </p:nvSpPr>
          <p:spPr>
            <a:xfrm>
              <a:off x="4900436" y="5114330"/>
              <a:ext cx="12922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ヒップ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10A966F-482C-CD08-979A-94F4B940688F}"/>
              </a:ext>
            </a:extLst>
          </p:cNvPr>
          <p:cNvGrpSpPr/>
          <p:nvPr/>
        </p:nvGrpSpPr>
        <p:grpSpPr>
          <a:xfrm>
            <a:off x="1460708" y="5690917"/>
            <a:ext cx="682073" cy="680854"/>
            <a:chOff x="2211877" y="3738052"/>
            <a:chExt cx="2434247" cy="2429896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79EA4693-0632-45A8-8C58-659C3AA5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877" y="3738052"/>
              <a:ext cx="2434247" cy="2429896"/>
            </a:xfrm>
            <a:prstGeom prst="rect">
              <a:avLst/>
            </a:prstGeom>
          </p:spPr>
        </p:pic>
        <p:pic>
          <p:nvPicPr>
            <p:cNvPr id="53" name="グラフィックス 23">
              <a:extLst>
                <a:ext uri="{FF2B5EF4-FFF2-40B4-BE49-F238E27FC236}">
                  <a16:creationId xmlns:a16="http://schemas.microsoft.com/office/drawing/2014/main" id="{27669CA8-9055-4026-A14C-94A3A116C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94656" y="4311532"/>
              <a:ext cx="900701" cy="328827"/>
            </a:xfrm>
            <a:prstGeom prst="rect">
              <a:avLst/>
            </a:prstGeom>
          </p:spPr>
        </p:pic>
        <p:pic>
          <p:nvPicPr>
            <p:cNvPr id="54" name="グラフィックス 25">
              <a:extLst>
                <a:ext uri="{FF2B5EF4-FFF2-40B4-BE49-F238E27FC236}">
                  <a16:creationId xmlns:a16="http://schemas.microsoft.com/office/drawing/2014/main" id="{34B76F38-3653-4A05-B31B-FEDE30A6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73367" y="4677296"/>
              <a:ext cx="543280" cy="486093"/>
            </a:xfrm>
            <a:prstGeom prst="rect">
              <a:avLst/>
            </a:prstGeom>
          </p:spPr>
        </p:pic>
        <p:pic>
          <p:nvPicPr>
            <p:cNvPr id="55" name="グラフィックス 28">
              <a:extLst>
                <a:ext uri="{FF2B5EF4-FFF2-40B4-BE49-F238E27FC236}">
                  <a16:creationId xmlns:a16="http://schemas.microsoft.com/office/drawing/2014/main" id="{CF28EC8C-658D-4C4D-B056-1E5399265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284022">
              <a:off x="3692033" y="4433356"/>
              <a:ext cx="356313" cy="840899"/>
            </a:xfrm>
            <a:prstGeom prst="rect">
              <a:avLst/>
            </a:prstGeom>
          </p:spPr>
        </p:pic>
        <p:pic>
          <p:nvPicPr>
            <p:cNvPr id="56" name="グラフィックス 32">
              <a:extLst>
                <a:ext uri="{FF2B5EF4-FFF2-40B4-BE49-F238E27FC236}">
                  <a16:creationId xmlns:a16="http://schemas.microsoft.com/office/drawing/2014/main" id="{69139370-EAD0-4DDE-A31F-FC721BB4F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9934397" flipH="1">
              <a:off x="2882443" y="4447623"/>
              <a:ext cx="301191" cy="840899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0B9102BA-D7F9-8A77-55CE-B98A7ED6433B}"/>
              </a:ext>
            </a:extLst>
          </p:cNvPr>
          <p:cNvGrpSpPr/>
          <p:nvPr/>
        </p:nvGrpSpPr>
        <p:grpSpPr>
          <a:xfrm>
            <a:off x="2993210" y="5646755"/>
            <a:ext cx="783390" cy="911664"/>
            <a:chOff x="1784521" y="3311460"/>
            <a:chExt cx="3288959" cy="3283081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22144D0A-B5A6-43A2-9D05-9DBE2716D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21" y="3311460"/>
              <a:ext cx="3288959" cy="3283081"/>
            </a:xfrm>
            <a:prstGeom prst="rect">
              <a:avLst/>
            </a:prstGeom>
          </p:spPr>
        </p:pic>
        <p:pic>
          <p:nvPicPr>
            <p:cNvPr id="92" name="グラフィックス 29">
              <a:extLst>
                <a:ext uri="{FF2B5EF4-FFF2-40B4-BE49-F238E27FC236}">
                  <a16:creationId xmlns:a16="http://schemas.microsoft.com/office/drawing/2014/main" id="{56A6D4D1-435F-4446-AA0F-B8A1FE06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38860" y="5168945"/>
              <a:ext cx="232754" cy="685800"/>
            </a:xfrm>
            <a:prstGeom prst="rect">
              <a:avLst/>
            </a:prstGeom>
          </p:spPr>
        </p:pic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C3AD2E0D-320D-FDB1-BC86-12611598C49D}"/>
              </a:ext>
            </a:extLst>
          </p:cNvPr>
          <p:cNvGrpSpPr/>
          <p:nvPr/>
        </p:nvGrpSpPr>
        <p:grpSpPr>
          <a:xfrm>
            <a:off x="4514645" y="5711160"/>
            <a:ext cx="682073" cy="687790"/>
            <a:chOff x="2211877" y="3738052"/>
            <a:chExt cx="2434247" cy="2429896"/>
          </a:xfrm>
        </p:grpSpPr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E396860D-8A40-49AD-BF58-5F96C07CF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877" y="3738052"/>
              <a:ext cx="2434247" cy="2429896"/>
            </a:xfrm>
            <a:prstGeom prst="rect">
              <a:avLst/>
            </a:prstGeom>
          </p:spPr>
        </p:pic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355C8CF-602A-42DE-8E3A-15655812A61A}"/>
                </a:ext>
              </a:extLst>
            </p:cNvPr>
            <p:cNvSpPr/>
            <p:nvPr/>
          </p:nvSpPr>
          <p:spPr>
            <a:xfrm>
              <a:off x="3299160" y="5087150"/>
              <a:ext cx="268798" cy="259596"/>
            </a:xfrm>
            <a:custGeom>
              <a:avLst/>
              <a:gdLst>
                <a:gd name="connsiteX0" fmla="*/ 207383 w 370675"/>
                <a:gd name="connsiteY0" fmla="*/ 326587 h 326586"/>
                <a:gd name="connsiteX1" fmla="*/ 163293 w 370675"/>
                <a:gd name="connsiteY1" fmla="*/ 326587 h 326586"/>
                <a:gd name="connsiteX2" fmla="*/ 0 w 370675"/>
                <a:gd name="connsiteY2" fmla="*/ 163293 h 326586"/>
                <a:gd name="connsiteX3" fmla="*/ 0 w 370675"/>
                <a:gd name="connsiteY3" fmla="*/ 163293 h 326586"/>
                <a:gd name="connsiteX4" fmla="*/ 163293 w 370675"/>
                <a:gd name="connsiteY4" fmla="*/ 0 h 326586"/>
                <a:gd name="connsiteX5" fmla="*/ 207383 w 370675"/>
                <a:gd name="connsiteY5" fmla="*/ 0 h 326586"/>
                <a:gd name="connsiteX6" fmla="*/ 370676 w 370675"/>
                <a:gd name="connsiteY6" fmla="*/ 163293 h 326586"/>
                <a:gd name="connsiteX7" fmla="*/ 370676 w 370675"/>
                <a:gd name="connsiteY7" fmla="*/ 163293 h 326586"/>
                <a:gd name="connsiteX8" fmla="*/ 207383 w 370675"/>
                <a:gd name="connsiteY8" fmla="*/ 326587 h 3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75" h="326586">
                  <a:moveTo>
                    <a:pt x="207383" y="326587"/>
                  </a:moveTo>
                  <a:lnTo>
                    <a:pt x="163293" y="326587"/>
                  </a:lnTo>
                  <a:cubicBezTo>
                    <a:pt x="73105" y="326587"/>
                    <a:pt x="0" y="253481"/>
                    <a:pt x="0" y="163293"/>
                  </a:cubicBezTo>
                  <a:lnTo>
                    <a:pt x="0" y="163293"/>
                  </a:lnTo>
                  <a:cubicBezTo>
                    <a:pt x="0" y="73105"/>
                    <a:pt x="73105" y="0"/>
                    <a:pt x="163293" y="0"/>
                  </a:cubicBezTo>
                  <a:lnTo>
                    <a:pt x="207383" y="0"/>
                  </a:lnTo>
                  <a:cubicBezTo>
                    <a:pt x="297571" y="0"/>
                    <a:pt x="370676" y="73105"/>
                    <a:pt x="370676" y="163293"/>
                  </a:cubicBezTo>
                  <a:lnTo>
                    <a:pt x="370676" y="163293"/>
                  </a:lnTo>
                  <a:cubicBezTo>
                    <a:pt x="370676" y="253481"/>
                    <a:pt x="297571" y="326587"/>
                    <a:pt x="207383" y="326587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078B809C-B473-FC83-0510-4C7B9ABB252D}"/>
              </a:ext>
            </a:extLst>
          </p:cNvPr>
          <p:cNvGrpSpPr/>
          <p:nvPr/>
        </p:nvGrpSpPr>
        <p:grpSpPr>
          <a:xfrm>
            <a:off x="2091531" y="8069268"/>
            <a:ext cx="1123441" cy="1493420"/>
            <a:chOff x="1642467" y="2578115"/>
            <a:chExt cx="3573065" cy="4749770"/>
          </a:xfrm>
        </p:grpSpPr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5BC52095-8987-4DA3-8970-7C69B4457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467" y="2578115"/>
              <a:ext cx="3573065" cy="4749770"/>
            </a:xfrm>
            <a:prstGeom prst="rect">
              <a:avLst/>
            </a:prstGeom>
          </p:spPr>
        </p:pic>
        <p:pic>
          <p:nvPicPr>
            <p:cNvPr id="98" name="グラフィックス 42">
              <a:extLst>
                <a:ext uri="{FF2B5EF4-FFF2-40B4-BE49-F238E27FC236}">
                  <a16:creationId xmlns:a16="http://schemas.microsoft.com/office/drawing/2014/main" id="{192D8BC9-FED5-4FB0-BA3F-46A1FC7A8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700757" y="5454096"/>
              <a:ext cx="742798" cy="737348"/>
            </a:xfrm>
            <a:prstGeom prst="rect">
              <a:avLst/>
            </a:prstGeom>
          </p:spPr>
        </p:pic>
        <p:pic>
          <p:nvPicPr>
            <p:cNvPr id="99" name="グラフィックス 43">
              <a:extLst>
                <a:ext uri="{FF2B5EF4-FFF2-40B4-BE49-F238E27FC236}">
                  <a16:creationId xmlns:a16="http://schemas.microsoft.com/office/drawing/2014/main" id="{6BB9A277-EDE8-4D48-9729-439D50050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85912" y="5445699"/>
              <a:ext cx="742798" cy="737348"/>
            </a:xfrm>
            <a:prstGeom prst="rect">
              <a:avLst/>
            </a:prstGeom>
          </p:spPr>
        </p:pic>
        <p:pic>
          <p:nvPicPr>
            <p:cNvPr id="100" name="グラフィックス 45">
              <a:extLst>
                <a:ext uri="{FF2B5EF4-FFF2-40B4-BE49-F238E27FC236}">
                  <a16:creationId xmlns:a16="http://schemas.microsoft.com/office/drawing/2014/main" id="{1541265F-BCA3-48CD-A547-4C5EEB453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111118" y="5889983"/>
              <a:ext cx="715195" cy="136182"/>
            </a:xfrm>
            <a:prstGeom prst="rect">
              <a:avLst/>
            </a:prstGeom>
          </p:spPr>
        </p:pic>
        <p:pic>
          <p:nvPicPr>
            <p:cNvPr id="101" name="グラフィックス 47">
              <a:extLst>
                <a:ext uri="{FF2B5EF4-FFF2-40B4-BE49-F238E27FC236}">
                  <a16:creationId xmlns:a16="http://schemas.microsoft.com/office/drawing/2014/main" id="{23AAE4AD-726F-4A59-BEF8-789CF2BA7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953462" y="6191444"/>
              <a:ext cx="1037467" cy="345841"/>
            </a:xfrm>
            <a:prstGeom prst="rect">
              <a:avLst/>
            </a:prstGeom>
          </p:spPr>
        </p:pic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6A12C656-63C0-4D09-BEFD-3ECDD8794EE0}"/>
                </a:ext>
              </a:extLst>
            </p:cNvPr>
            <p:cNvSpPr/>
            <p:nvPr/>
          </p:nvSpPr>
          <p:spPr>
            <a:xfrm>
              <a:off x="2505971" y="4031460"/>
              <a:ext cx="1846055" cy="737348"/>
            </a:xfrm>
            <a:custGeom>
              <a:avLst/>
              <a:gdLst>
                <a:gd name="connsiteX0" fmla="*/ 207383 w 370675"/>
                <a:gd name="connsiteY0" fmla="*/ 326587 h 326586"/>
                <a:gd name="connsiteX1" fmla="*/ 163293 w 370675"/>
                <a:gd name="connsiteY1" fmla="*/ 326587 h 326586"/>
                <a:gd name="connsiteX2" fmla="*/ 0 w 370675"/>
                <a:gd name="connsiteY2" fmla="*/ 163293 h 326586"/>
                <a:gd name="connsiteX3" fmla="*/ 0 w 370675"/>
                <a:gd name="connsiteY3" fmla="*/ 163293 h 326586"/>
                <a:gd name="connsiteX4" fmla="*/ 163293 w 370675"/>
                <a:gd name="connsiteY4" fmla="*/ 0 h 326586"/>
                <a:gd name="connsiteX5" fmla="*/ 207383 w 370675"/>
                <a:gd name="connsiteY5" fmla="*/ 0 h 326586"/>
                <a:gd name="connsiteX6" fmla="*/ 370676 w 370675"/>
                <a:gd name="connsiteY6" fmla="*/ 163293 h 326586"/>
                <a:gd name="connsiteX7" fmla="*/ 370676 w 370675"/>
                <a:gd name="connsiteY7" fmla="*/ 163293 h 326586"/>
                <a:gd name="connsiteX8" fmla="*/ 207383 w 370675"/>
                <a:gd name="connsiteY8" fmla="*/ 326587 h 32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75" h="326586">
                  <a:moveTo>
                    <a:pt x="207383" y="326587"/>
                  </a:moveTo>
                  <a:lnTo>
                    <a:pt x="163293" y="326587"/>
                  </a:lnTo>
                  <a:cubicBezTo>
                    <a:pt x="73105" y="326587"/>
                    <a:pt x="0" y="253481"/>
                    <a:pt x="0" y="163293"/>
                  </a:cubicBezTo>
                  <a:lnTo>
                    <a:pt x="0" y="163293"/>
                  </a:lnTo>
                  <a:cubicBezTo>
                    <a:pt x="0" y="73105"/>
                    <a:pt x="73105" y="0"/>
                    <a:pt x="163293" y="0"/>
                  </a:cubicBezTo>
                  <a:lnTo>
                    <a:pt x="207383" y="0"/>
                  </a:lnTo>
                  <a:cubicBezTo>
                    <a:pt x="297571" y="0"/>
                    <a:pt x="370676" y="73105"/>
                    <a:pt x="370676" y="163293"/>
                  </a:cubicBezTo>
                  <a:lnTo>
                    <a:pt x="370676" y="163293"/>
                  </a:lnTo>
                  <a:cubicBezTo>
                    <a:pt x="370676" y="253481"/>
                    <a:pt x="297571" y="326587"/>
                    <a:pt x="207383" y="326587"/>
                  </a:cubicBezTo>
                  <a:close/>
                </a:path>
              </a:pathLst>
            </a:custGeom>
            <a:solidFill>
              <a:srgbClr val="F5B1AA">
                <a:alpha val="60000"/>
              </a:srgbClr>
            </a:solidFill>
            <a:ln w="125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7856A7B-9E53-426A-1687-5529F44212A0}"/>
              </a:ext>
            </a:extLst>
          </p:cNvPr>
          <p:cNvGrpSpPr/>
          <p:nvPr/>
        </p:nvGrpSpPr>
        <p:grpSpPr>
          <a:xfrm>
            <a:off x="493150" y="3136301"/>
            <a:ext cx="1402326" cy="2368331"/>
            <a:chOff x="493467" y="3337757"/>
            <a:chExt cx="1402326" cy="2368331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76A4762-8AB8-74E4-F7A6-C0161039458A}"/>
                </a:ext>
              </a:extLst>
            </p:cNvPr>
            <p:cNvSpPr txBox="1"/>
            <p:nvPr/>
          </p:nvSpPr>
          <p:spPr>
            <a:xfrm>
              <a:off x="800927" y="3337757"/>
              <a:ext cx="857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両脇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AD3D49E-4254-23E2-16B8-3AFD9031EADD}"/>
                </a:ext>
              </a:extLst>
            </p:cNvPr>
            <p:cNvSpPr txBox="1"/>
            <p:nvPr/>
          </p:nvSpPr>
          <p:spPr>
            <a:xfrm>
              <a:off x="682685" y="3930624"/>
              <a:ext cx="10482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デコルテ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3,000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7064FFA-8C65-58DD-2CB2-81AE8E5A660C}"/>
                </a:ext>
              </a:extLst>
            </p:cNvPr>
            <p:cNvSpPr txBox="1"/>
            <p:nvPr/>
          </p:nvSpPr>
          <p:spPr>
            <a:xfrm>
              <a:off x="493467" y="4524204"/>
              <a:ext cx="14023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胸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3,000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8968106-3A89-358D-25F4-4B68F9B383FA}"/>
                </a:ext>
              </a:extLst>
            </p:cNvPr>
            <p:cNvSpPr txBox="1"/>
            <p:nvPr/>
          </p:nvSpPr>
          <p:spPr>
            <a:xfrm>
              <a:off x="601670" y="5121313"/>
              <a:ext cx="11442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腹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60B415AA-609B-1C2A-D0E4-18E6A8FFDFC4}"/>
              </a:ext>
            </a:extLst>
          </p:cNvPr>
          <p:cNvSpPr txBox="1"/>
          <p:nvPr/>
        </p:nvSpPr>
        <p:spPr>
          <a:xfrm>
            <a:off x="1324264" y="637949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V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ライン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3,000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9A6D227-3CE4-E2E8-EF9D-2A9C68491FB7}"/>
              </a:ext>
            </a:extLst>
          </p:cNvPr>
          <p:cNvSpPr txBox="1"/>
          <p:nvPr/>
        </p:nvSpPr>
        <p:spPr>
          <a:xfrm>
            <a:off x="2769660" y="6405982"/>
            <a:ext cx="131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I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ライン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3,000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02C94FB-8AE8-D14E-1FA6-E0B81B89987C}"/>
              </a:ext>
            </a:extLst>
          </p:cNvPr>
          <p:cNvSpPr txBox="1"/>
          <p:nvPr/>
        </p:nvSpPr>
        <p:spPr>
          <a:xfrm>
            <a:off x="4298112" y="6408588"/>
            <a:ext cx="1160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O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ライン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3,000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545D0EF-35D8-5FBD-AED6-066533864D78}"/>
              </a:ext>
            </a:extLst>
          </p:cNvPr>
          <p:cNvSpPr txBox="1"/>
          <p:nvPr/>
        </p:nvSpPr>
        <p:spPr>
          <a:xfrm>
            <a:off x="3497670" y="82494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お顔脱毛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5,000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896EE91-47D8-6902-03A9-669458BC0808}"/>
              </a:ext>
            </a:extLst>
          </p:cNvPr>
          <p:cNvSpPr txBox="1"/>
          <p:nvPr/>
        </p:nvSpPr>
        <p:spPr>
          <a:xfrm>
            <a:off x="3172702" y="8836091"/>
            <a:ext cx="1653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光フェイシャル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5,000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AD12C2E-B576-10A6-1151-306E6A1AB600}"/>
              </a:ext>
            </a:extLst>
          </p:cNvPr>
          <p:cNvSpPr txBox="1"/>
          <p:nvPr/>
        </p:nvSpPr>
        <p:spPr>
          <a:xfrm>
            <a:off x="2837063" y="7027023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VIO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セット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7,000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F002A697-F11A-4950-5685-7E2550EFE2C1}"/>
              </a:ext>
            </a:extLst>
          </p:cNvPr>
          <p:cNvGrpSpPr/>
          <p:nvPr/>
        </p:nvGrpSpPr>
        <p:grpSpPr>
          <a:xfrm>
            <a:off x="926432" y="7682463"/>
            <a:ext cx="3388178" cy="400110"/>
            <a:chOff x="917567" y="2888928"/>
            <a:chExt cx="3388178" cy="400110"/>
          </a:xfrm>
        </p:grpSpPr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6CF385F8-D074-3AC9-3B7B-4509F8F8A904}"/>
                </a:ext>
              </a:extLst>
            </p:cNvPr>
            <p:cNvSpPr txBox="1"/>
            <p:nvPr/>
          </p:nvSpPr>
          <p:spPr>
            <a:xfrm>
              <a:off x="2582196" y="288892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フェイシャル</a:t>
              </a:r>
            </a:p>
          </p:txBody>
        </p: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31E8225D-177B-B9F7-8F89-75600952B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567" y="3061233"/>
              <a:ext cx="1607414" cy="5322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44B4F350-6224-8823-CDFC-DBD72C5EE7E0}"/>
              </a:ext>
            </a:extLst>
          </p:cNvPr>
          <p:cNvCxnSpPr>
            <a:cxnSpLocks/>
          </p:cNvCxnSpPr>
          <p:nvPr/>
        </p:nvCxnSpPr>
        <p:spPr>
          <a:xfrm flipV="1">
            <a:off x="4332394" y="7853001"/>
            <a:ext cx="1607414" cy="532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木, ミラー が含まれている画像&#10;&#10;自動的に生成された説明">
            <a:extLst>
              <a:ext uri="{FF2B5EF4-FFF2-40B4-BE49-F238E27FC236}">
                <a16:creationId xmlns:a16="http://schemas.microsoft.com/office/drawing/2014/main" id="{077B2F0F-FC22-4970-911F-4B8C97F2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3" y="1639951"/>
            <a:ext cx="9906001" cy="68580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C7815C-9BC6-9792-A0F0-90D6D40C04F3}"/>
              </a:ext>
            </a:extLst>
          </p:cNvPr>
          <p:cNvSpPr txBox="1"/>
          <p:nvPr/>
        </p:nvSpPr>
        <p:spPr>
          <a:xfrm>
            <a:off x="2079166" y="327720"/>
            <a:ext cx="5889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ce Script MT" panose="030303020206070C0B05" pitchFamily="66" charset="0"/>
              </a:rPr>
              <a:t>PriceList</a:t>
            </a:r>
            <a:endParaRPr kumimoji="1" lang="ja-JP" altLang="en-US" sz="6600" spc="300" dirty="0">
              <a:solidFill>
                <a:schemeClr val="tx1">
                  <a:lumMod val="75000"/>
                  <a:lumOff val="25000"/>
                </a:schemeClr>
              </a:solidFill>
              <a:latin typeface="Palace Script MT" panose="030303020206070C0B05" pitchFamily="66" charset="0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E14D7B8-2516-E23A-3584-681B6A63AC82}"/>
              </a:ext>
            </a:extLst>
          </p:cNvPr>
          <p:cNvGrpSpPr/>
          <p:nvPr/>
        </p:nvGrpSpPr>
        <p:grpSpPr>
          <a:xfrm>
            <a:off x="959241" y="1564013"/>
            <a:ext cx="4780728" cy="1191824"/>
            <a:chOff x="959241" y="1718177"/>
            <a:chExt cx="4780728" cy="1191824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4EC21C62-CAF8-53C9-7E3E-E0AF4008CB21}"/>
                </a:ext>
              </a:extLst>
            </p:cNvPr>
            <p:cNvGrpSpPr/>
            <p:nvPr/>
          </p:nvGrpSpPr>
          <p:grpSpPr>
            <a:xfrm>
              <a:off x="959241" y="1718177"/>
              <a:ext cx="4780728" cy="1171266"/>
              <a:chOff x="959241" y="1654379"/>
              <a:chExt cx="4780728" cy="1171266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6282336-D107-8E36-226F-6CF911795772}"/>
                  </a:ext>
                </a:extLst>
              </p:cNvPr>
              <p:cNvSpPr txBox="1"/>
              <p:nvPr/>
            </p:nvSpPr>
            <p:spPr>
              <a:xfrm>
                <a:off x="959241" y="1661800"/>
                <a:ext cx="1378904" cy="116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顔＋</a:t>
                </a: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込</a:t>
                </a:r>
                <a:endPara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顔 </a:t>
                </a: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or VIO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顔・</a:t>
                </a: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なし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47ED2FF-315B-8EB0-FE3D-0545E2DEB4AE}"/>
                  </a:ext>
                </a:extLst>
              </p:cNvPr>
              <p:cNvSpPr txBox="1"/>
              <p:nvPr/>
            </p:nvSpPr>
            <p:spPr>
              <a:xfrm>
                <a:off x="4789068" y="1654379"/>
                <a:ext cx="950901" cy="116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30,000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円</a:t>
                </a:r>
                <a:endPara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26,000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円</a:t>
                </a:r>
                <a:endPara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23,000</a:t>
                </a:r>
                <a:r>
                  <a:rPr kumimoji="1" lang="ja-JP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円</a:t>
                </a:r>
              </a:p>
            </p:txBody>
          </p:sp>
        </p:grp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57BD1E1-9ACB-FB6D-1395-28B5272DC923}"/>
                </a:ext>
              </a:extLst>
            </p:cNvPr>
            <p:cNvSpPr txBox="1"/>
            <p:nvPr/>
          </p:nvSpPr>
          <p:spPr>
            <a:xfrm>
              <a:off x="2280600" y="1776126"/>
              <a:ext cx="253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………………………</a:t>
              </a:r>
              <a:endParaRPr kumimoji="1" lang="ja-JP" altLang="en-US" sz="20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38C9E6C-EF0C-A01A-2E1D-A6DA464FB79B}"/>
                </a:ext>
              </a:extLst>
            </p:cNvPr>
            <p:cNvSpPr txBox="1"/>
            <p:nvPr/>
          </p:nvSpPr>
          <p:spPr>
            <a:xfrm>
              <a:off x="2295884" y="2139970"/>
              <a:ext cx="25331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………………………</a:t>
              </a:r>
              <a:endParaRPr kumimoji="1" lang="ja-JP" altLang="en-US" sz="20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D5B134F-ADF5-4F18-4D0B-9715D021364E}"/>
                </a:ext>
              </a:extLst>
            </p:cNvPr>
            <p:cNvSpPr txBox="1"/>
            <p:nvPr/>
          </p:nvSpPr>
          <p:spPr>
            <a:xfrm>
              <a:off x="2547680" y="2509891"/>
              <a:ext cx="23325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……………………</a:t>
              </a:r>
              <a:endParaRPr kumimoji="1" lang="ja-JP" altLang="en-US" sz="20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44F947FF-73F9-CD67-BAED-A398B6D4D23B}"/>
              </a:ext>
            </a:extLst>
          </p:cNvPr>
          <p:cNvGrpSpPr/>
          <p:nvPr/>
        </p:nvGrpSpPr>
        <p:grpSpPr>
          <a:xfrm>
            <a:off x="935282" y="1336800"/>
            <a:ext cx="4900868" cy="400110"/>
            <a:chOff x="935282" y="1395276"/>
            <a:chExt cx="4900868" cy="40011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AE7F31C-9072-7964-C262-E23F2B167E47}"/>
                </a:ext>
              </a:extLst>
            </p:cNvPr>
            <p:cNvSpPr txBox="1"/>
            <p:nvPr/>
          </p:nvSpPr>
          <p:spPr>
            <a:xfrm>
              <a:off x="2823704" y="139527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全身脱毛</a:t>
              </a: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FC0D605D-92F1-1761-1ED5-9643C808CAC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556" y="1566423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1C5FBC2D-7FCB-2CC0-D830-16282E0EC153}"/>
                </a:ext>
              </a:extLst>
            </p:cNvPr>
            <p:cNvCxnSpPr>
              <a:cxnSpLocks/>
            </p:cNvCxnSpPr>
            <p:nvPr/>
          </p:nvCxnSpPr>
          <p:spPr>
            <a:xfrm>
              <a:off x="935282" y="1574445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92E4CD28-205D-4FE9-5459-00B92992CF71}"/>
              </a:ext>
            </a:extLst>
          </p:cNvPr>
          <p:cNvGrpSpPr/>
          <p:nvPr/>
        </p:nvGrpSpPr>
        <p:grpSpPr>
          <a:xfrm>
            <a:off x="917567" y="2693700"/>
            <a:ext cx="4961112" cy="400110"/>
            <a:chOff x="917567" y="2906340"/>
            <a:chExt cx="4961112" cy="40011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48AAACE-EEAC-55EF-16EA-B0E9892FE169}"/>
                </a:ext>
              </a:extLst>
            </p:cNvPr>
            <p:cNvSpPr txBox="1"/>
            <p:nvPr/>
          </p:nvSpPr>
          <p:spPr>
            <a:xfrm>
              <a:off x="2823741" y="29063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部分脱毛</a:t>
              </a: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4729219-5833-FB98-C378-D67A2E8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4130085" y="3061233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850E497-CECC-1060-B303-46A521DD5B1C}"/>
                </a:ext>
              </a:extLst>
            </p:cNvPr>
            <p:cNvCxnSpPr>
              <a:cxnSpLocks/>
            </p:cNvCxnSpPr>
            <p:nvPr/>
          </p:nvCxnSpPr>
          <p:spPr>
            <a:xfrm>
              <a:off x="917567" y="3066555"/>
              <a:ext cx="1748594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E662FA0-15BA-41BB-0F3E-31145A012B04}"/>
              </a:ext>
            </a:extLst>
          </p:cNvPr>
          <p:cNvGrpSpPr/>
          <p:nvPr/>
        </p:nvGrpSpPr>
        <p:grpSpPr>
          <a:xfrm>
            <a:off x="2769660" y="3131688"/>
            <a:ext cx="1241122" cy="2367070"/>
            <a:chOff x="2759028" y="3339019"/>
            <a:chExt cx="1241122" cy="2367070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F91A58A-AE64-C1EB-2DDA-73A464B98510}"/>
                </a:ext>
              </a:extLst>
            </p:cNvPr>
            <p:cNvSpPr txBox="1"/>
            <p:nvPr/>
          </p:nvSpPr>
          <p:spPr>
            <a:xfrm>
              <a:off x="2949829" y="3339019"/>
              <a:ext cx="8483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両肘上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3EB3DF3-8411-E181-566B-3E0857A838F7}"/>
                </a:ext>
              </a:extLst>
            </p:cNvPr>
            <p:cNvSpPr txBox="1"/>
            <p:nvPr/>
          </p:nvSpPr>
          <p:spPr>
            <a:xfrm>
              <a:off x="2780013" y="3925311"/>
              <a:ext cx="11846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両肘下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92AD8B2-743E-BB96-AA24-F29A5F0FCF1B}"/>
                </a:ext>
              </a:extLst>
            </p:cNvPr>
            <p:cNvSpPr txBox="1"/>
            <p:nvPr/>
          </p:nvSpPr>
          <p:spPr>
            <a:xfrm>
              <a:off x="2786752" y="4524205"/>
              <a:ext cx="11795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両膝上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F25A284C-1B69-077C-6588-38FC3B517850}"/>
                </a:ext>
              </a:extLst>
            </p:cNvPr>
            <p:cNvSpPr txBox="1"/>
            <p:nvPr/>
          </p:nvSpPr>
          <p:spPr>
            <a:xfrm>
              <a:off x="2759028" y="5121314"/>
              <a:ext cx="124112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両膝下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CD0C4F6B-0E9D-9D97-047D-416674CF431F}"/>
              </a:ext>
            </a:extLst>
          </p:cNvPr>
          <p:cNvGrpSpPr/>
          <p:nvPr/>
        </p:nvGrpSpPr>
        <p:grpSpPr>
          <a:xfrm>
            <a:off x="4787120" y="3133966"/>
            <a:ext cx="1533591" cy="2363573"/>
            <a:chOff x="4787122" y="3335532"/>
            <a:chExt cx="1533591" cy="236357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C28DBB0-0D35-4680-DB66-6148E691FA40}"/>
                </a:ext>
              </a:extLst>
            </p:cNvPr>
            <p:cNvSpPr txBox="1"/>
            <p:nvPr/>
          </p:nvSpPr>
          <p:spPr>
            <a:xfrm>
              <a:off x="5029380" y="3335532"/>
              <a:ext cx="10418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襟足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C1FB205-0BDF-8836-CBBC-E07B547EA604}"/>
                </a:ext>
              </a:extLst>
            </p:cNvPr>
            <p:cNvSpPr txBox="1"/>
            <p:nvPr/>
          </p:nvSpPr>
          <p:spPr>
            <a:xfrm>
              <a:off x="4835979" y="3922458"/>
              <a:ext cx="14252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背中上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D9A9BB3-AF8E-839E-DDA5-973B77C0D591}"/>
                </a:ext>
              </a:extLst>
            </p:cNvPr>
            <p:cNvSpPr txBox="1"/>
            <p:nvPr/>
          </p:nvSpPr>
          <p:spPr>
            <a:xfrm>
              <a:off x="4787122" y="4530252"/>
              <a:ext cx="15335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背中下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0071B2FC-0FC4-8232-03C8-97AB113D202C}"/>
                </a:ext>
              </a:extLst>
            </p:cNvPr>
            <p:cNvSpPr txBox="1"/>
            <p:nvPr/>
          </p:nvSpPr>
          <p:spPr>
            <a:xfrm>
              <a:off x="4900436" y="5114330"/>
              <a:ext cx="12922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ヒップ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7856A7B-9E53-426A-1687-5529F44212A0}"/>
              </a:ext>
            </a:extLst>
          </p:cNvPr>
          <p:cNvGrpSpPr/>
          <p:nvPr/>
        </p:nvGrpSpPr>
        <p:grpSpPr>
          <a:xfrm>
            <a:off x="516723" y="3136301"/>
            <a:ext cx="1402326" cy="1766282"/>
            <a:chOff x="517040" y="3337757"/>
            <a:chExt cx="1402326" cy="1766282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76A4762-8AB8-74E4-F7A6-C0161039458A}"/>
                </a:ext>
              </a:extLst>
            </p:cNvPr>
            <p:cNvSpPr txBox="1"/>
            <p:nvPr/>
          </p:nvSpPr>
          <p:spPr>
            <a:xfrm>
              <a:off x="805736" y="3337757"/>
              <a:ext cx="848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両脇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6,000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7064FFA-8C65-58DD-2CB2-81AE8E5A660C}"/>
                </a:ext>
              </a:extLst>
            </p:cNvPr>
            <p:cNvSpPr txBox="1"/>
            <p:nvPr/>
          </p:nvSpPr>
          <p:spPr>
            <a:xfrm>
              <a:off x="517040" y="3916516"/>
              <a:ext cx="14023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胸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4,000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8968106-3A89-358D-25F4-4B68F9B383FA}"/>
                </a:ext>
              </a:extLst>
            </p:cNvPr>
            <p:cNvSpPr txBox="1"/>
            <p:nvPr/>
          </p:nvSpPr>
          <p:spPr>
            <a:xfrm>
              <a:off x="635814" y="4519264"/>
              <a:ext cx="11442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腹</a:t>
              </a:r>
              <a:endPara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en-US" altLang="ja-JP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5,000</a:t>
              </a:r>
              <a:r>
                <a:rPr kumimoji="1" lang="ja-JP" altLang="en-US" sz="16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</a:p>
          </p:txBody>
        </p: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545D0EF-35D8-5FBD-AED6-066533864D78}"/>
              </a:ext>
            </a:extLst>
          </p:cNvPr>
          <p:cNvSpPr txBox="1"/>
          <p:nvPr/>
        </p:nvSpPr>
        <p:spPr>
          <a:xfrm>
            <a:off x="3566756" y="83251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お顔脱毛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8,000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896EE91-47D8-6902-03A9-669458BC0808}"/>
              </a:ext>
            </a:extLst>
          </p:cNvPr>
          <p:cNvSpPr txBox="1"/>
          <p:nvPr/>
        </p:nvSpPr>
        <p:spPr>
          <a:xfrm>
            <a:off x="3244682" y="8921258"/>
            <a:ext cx="1653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光フェイシャル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5,000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6F7A4129-A042-B5F6-EFC9-E3FFD9B8856E}"/>
              </a:ext>
            </a:extLst>
          </p:cNvPr>
          <p:cNvGrpSpPr/>
          <p:nvPr/>
        </p:nvGrpSpPr>
        <p:grpSpPr>
          <a:xfrm>
            <a:off x="799216" y="7209355"/>
            <a:ext cx="5013376" cy="400110"/>
            <a:chOff x="926432" y="7682463"/>
            <a:chExt cx="5013376" cy="400110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F002A697-F11A-4950-5685-7E2550EFE2C1}"/>
                </a:ext>
              </a:extLst>
            </p:cNvPr>
            <p:cNvGrpSpPr/>
            <p:nvPr/>
          </p:nvGrpSpPr>
          <p:grpSpPr>
            <a:xfrm>
              <a:off x="926432" y="7682463"/>
              <a:ext cx="3388178" cy="400110"/>
              <a:chOff x="917567" y="2888928"/>
              <a:chExt cx="3388178" cy="400110"/>
            </a:xfrm>
          </p:grpSpPr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6CF385F8-D074-3AC9-3B7B-4509F8F8A904}"/>
                  </a:ext>
                </a:extLst>
              </p:cNvPr>
              <p:cNvSpPr txBox="1"/>
              <p:nvPr/>
            </p:nvSpPr>
            <p:spPr>
              <a:xfrm>
                <a:off x="2582196" y="2888928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>
                    <a:latin typeface="游明朝 Light" panose="02020300000000000000" pitchFamily="18" charset="-128"/>
                    <a:ea typeface="游明朝 Light" panose="02020300000000000000" pitchFamily="18" charset="-128"/>
                  </a:rPr>
                  <a:t>フェイシャル</a:t>
                </a:r>
              </a:p>
            </p:txBody>
          </p: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31E8225D-177B-B9F7-8F89-75600952B8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567" y="3061233"/>
                <a:ext cx="1607414" cy="5322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44B4F350-6224-8823-CDFC-DBD72C5EE7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394" y="7853001"/>
              <a:ext cx="1607414" cy="5322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グラフィックス 4">
            <a:extLst>
              <a:ext uri="{FF2B5EF4-FFF2-40B4-BE49-F238E27FC236}">
                <a16:creationId xmlns:a16="http://schemas.microsoft.com/office/drawing/2014/main" id="{357766CB-084B-771F-A069-57F1F5F10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5875"/>
          <a:stretch/>
        </p:blipFill>
        <p:spPr>
          <a:xfrm>
            <a:off x="1697288" y="2951994"/>
            <a:ext cx="1161533" cy="2759166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4CA5F2D-86EA-75AC-A5A6-DE88D44FAC18}"/>
              </a:ext>
            </a:extLst>
          </p:cNvPr>
          <p:cNvGrpSpPr/>
          <p:nvPr/>
        </p:nvGrpSpPr>
        <p:grpSpPr>
          <a:xfrm>
            <a:off x="1937243" y="3468014"/>
            <a:ext cx="628989" cy="2098928"/>
            <a:chOff x="2646977" y="2444943"/>
            <a:chExt cx="1564046" cy="5303221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E874CC4B-0F8A-453A-B9B8-A6BA92CAF976}"/>
                </a:ext>
              </a:extLst>
            </p:cNvPr>
            <p:cNvSpPr/>
            <p:nvPr/>
          </p:nvSpPr>
          <p:spPr>
            <a:xfrm>
              <a:off x="2948777" y="2444943"/>
              <a:ext cx="949857" cy="621211"/>
            </a:xfrm>
            <a:custGeom>
              <a:avLst/>
              <a:gdLst>
                <a:gd name="connsiteX0" fmla="*/ 895857 w 949857"/>
                <a:gd name="connsiteY0" fmla="*/ 621211 h 621211"/>
                <a:gd name="connsiteX1" fmla="*/ 54001 w 949857"/>
                <a:gd name="connsiteY1" fmla="*/ 621211 h 621211"/>
                <a:gd name="connsiteX2" fmla="*/ 0 w 949857"/>
                <a:gd name="connsiteY2" fmla="*/ 567210 h 621211"/>
                <a:gd name="connsiteX3" fmla="*/ 0 w 949857"/>
                <a:gd name="connsiteY3" fmla="*/ 54001 h 621211"/>
                <a:gd name="connsiteX4" fmla="*/ 54001 w 949857"/>
                <a:gd name="connsiteY4" fmla="*/ 0 h 621211"/>
                <a:gd name="connsiteX5" fmla="*/ 895857 w 949857"/>
                <a:gd name="connsiteY5" fmla="*/ 0 h 621211"/>
                <a:gd name="connsiteX6" fmla="*/ 949857 w 949857"/>
                <a:gd name="connsiteY6" fmla="*/ 54001 h 621211"/>
                <a:gd name="connsiteX7" fmla="*/ 949857 w 949857"/>
                <a:gd name="connsiteY7" fmla="*/ 567210 h 621211"/>
                <a:gd name="connsiteX8" fmla="*/ 895857 w 949857"/>
                <a:gd name="connsiteY8" fmla="*/ 62121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57" h="621211">
                  <a:moveTo>
                    <a:pt x="895857" y="621211"/>
                  </a:moveTo>
                  <a:lnTo>
                    <a:pt x="54001" y="621211"/>
                  </a:lnTo>
                  <a:cubicBezTo>
                    <a:pt x="24190" y="621211"/>
                    <a:pt x="0" y="597021"/>
                    <a:pt x="0" y="567210"/>
                  </a:cubicBezTo>
                  <a:lnTo>
                    <a:pt x="0" y="54001"/>
                  </a:lnTo>
                  <a:cubicBezTo>
                    <a:pt x="0" y="24190"/>
                    <a:pt x="24190" y="0"/>
                    <a:pt x="54001" y="0"/>
                  </a:cubicBezTo>
                  <a:lnTo>
                    <a:pt x="895857" y="0"/>
                  </a:lnTo>
                  <a:cubicBezTo>
                    <a:pt x="925667" y="0"/>
                    <a:pt x="949857" y="24190"/>
                    <a:pt x="949857" y="54001"/>
                  </a:cubicBezTo>
                  <a:lnTo>
                    <a:pt x="949857" y="567210"/>
                  </a:lnTo>
                  <a:cubicBezTo>
                    <a:pt x="949857" y="597021"/>
                    <a:pt x="925667" y="621211"/>
                    <a:pt x="895857" y="6212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3D0E8D4F-EB1D-4125-9133-7AD397819BEB}"/>
                </a:ext>
              </a:extLst>
            </p:cNvPr>
            <p:cNvSpPr/>
            <p:nvPr/>
          </p:nvSpPr>
          <p:spPr>
            <a:xfrm>
              <a:off x="3020696" y="3120890"/>
              <a:ext cx="805856" cy="805855"/>
            </a:xfrm>
            <a:custGeom>
              <a:avLst/>
              <a:gdLst>
                <a:gd name="connsiteX0" fmla="*/ 733122 w 805855"/>
                <a:gd name="connsiteY0" fmla="*/ 805856 h 805855"/>
                <a:gd name="connsiteX1" fmla="*/ 72815 w 805855"/>
                <a:gd name="connsiteY1" fmla="*/ 805856 h 805855"/>
                <a:gd name="connsiteX2" fmla="*/ 0 w 805855"/>
                <a:gd name="connsiteY2" fmla="*/ 733040 h 805855"/>
                <a:gd name="connsiteX3" fmla="*/ 0 w 805855"/>
                <a:gd name="connsiteY3" fmla="*/ 72815 h 805855"/>
                <a:gd name="connsiteX4" fmla="*/ 72815 w 805855"/>
                <a:gd name="connsiteY4" fmla="*/ 0 h 805855"/>
                <a:gd name="connsiteX5" fmla="*/ 733040 w 805855"/>
                <a:gd name="connsiteY5" fmla="*/ 0 h 805855"/>
                <a:gd name="connsiteX6" fmla="*/ 805856 w 805855"/>
                <a:gd name="connsiteY6" fmla="*/ 72815 h 805855"/>
                <a:gd name="connsiteX7" fmla="*/ 805856 w 805855"/>
                <a:gd name="connsiteY7" fmla="*/ 733040 h 805855"/>
                <a:gd name="connsiteX8" fmla="*/ 733122 w 805855"/>
                <a:gd name="connsiteY8" fmla="*/ 805856 h 80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5855" h="805855">
                  <a:moveTo>
                    <a:pt x="733122" y="805856"/>
                  </a:moveTo>
                  <a:lnTo>
                    <a:pt x="72815" y="805856"/>
                  </a:lnTo>
                  <a:cubicBezTo>
                    <a:pt x="32661" y="805856"/>
                    <a:pt x="0" y="773276"/>
                    <a:pt x="0" y="733040"/>
                  </a:cubicBezTo>
                  <a:lnTo>
                    <a:pt x="0" y="72815"/>
                  </a:lnTo>
                  <a:cubicBezTo>
                    <a:pt x="0" y="32661"/>
                    <a:pt x="32580" y="0"/>
                    <a:pt x="72815" y="0"/>
                  </a:cubicBezTo>
                  <a:lnTo>
                    <a:pt x="733040" y="0"/>
                  </a:lnTo>
                  <a:cubicBezTo>
                    <a:pt x="773195" y="0"/>
                    <a:pt x="805856" y="32580"/>
                    <a:pt x="805856" y="72815"/>
                  </a:cubicBezTo>
                  <a:lnTo>
                    <a:pt x="805856" y="733040"/>
                  </a:lnTo>
                  <a:cubicBezTo>
                    <a:pt x="805856" y="773276"/>
                    <a:pt x="773358" y="805856"/>
                    <a:pt x="733122" y="80585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8063CCF-EEBF-4EE4-8881-A3EB89A8487F}"/>
                </a:ext>
              </a:extLst>
            </p:cNvPr>
            <p:cNvSpPr/>
            <p:nvPr/>
          </p:nvSpPr>
          <p:spPr>
            <a:xfrm>
              <a:off x="3922580" y="2445024"/>
              <a:ext cx="268618" cy="1092393"/>
            </a:xfrm>
            <a:custGeom>
              <a:avLst/>
              <a:gdLst>
                <a:gd name="connsiteX0" fmla="*/ 79576 w 268618"/>
                <a:gd name="connsiteY0" fmla="*/ 1092393 h 1092393"/>
                <a:gd name="connsiteX1" fmla="*/ 268619 w 268618"/>
                <a:gd name="connsiteY1" fmla="*/ 1092393 h 1092393"/>
                <a:gd name="connsiteX2" fmla="*/ 228139 w 268618"/>
                <a:gd name="connsiteY2" fmla="*/ 256564 h 1092393"/>
                <a:gd name="connsiteX3" fmla="*/ 0 w 268618"/>
                <a:gd name="connsiteY3" fmla="*/ 0 h 1092393"/>
                <a:gd name="connsiteX4" fmla="*/ 79576 w 268618"/>
                <a:gd name="connsiteY4" fmla="*/ 1092393 h 109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18" h="1092393">
                  <a:moveTo>
                    <a:pt x="79576" y="1092393"/>
                  </a:moveTo>
                  <a:lnTo>
                    <a:pt x="268619" y="1092393"/>
                  </a:lnTo>
                  <a:lnTo>
                    <a:pt x="228139" y="256564"/>
                  </a:lnTo>
                  <a:cubicBezTo>
                    <a:pt x="228139" y="256564"/>
                    <a:pt x="213152" y="0"/>
                    <a:pt x="0" y="0"/>
                  </a:cubicBezTo>
                  <a:lnTo>
                    <a:pt x="79576" y="10923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E5A1674-704E-4FAD-BCED-4CE80E95140B}"/>
                </a:ext>
              </a:extLst>
            </p:cNvPr>
            <p:cNvSpPr/>
            <p:nvPr/>
          </p:nvSpPr>
          <p:spPr>
            <a:xfrm>
              <a:off x="2663136" y="2445024"/>
              <a:ext cx="268618" cy="1092393"/>
            </a:xfrm>
            <a:custGeom>
              <a:avLst/>
              <a:gdLst>
                <a:gd name="connsiteX0" fmla="*/ 189043 w 268618"/>
                <a:gd name="connsiteY0" fmla="*/ 1092393 h 1092393"/>
                <a:gd name="connsiteX1" fmla="*/ 0 w 268618"/>
                <a:gd name="connsiteY1" fmla="*/ 1092393 h 1092393"/>
                <a:gd name="connsiteX2" fmla="*/ 40480 w 268618"/>
                <a:gd name="connsiteY2" fmla="*/ 256564 h 1092393"/>
                <a:gd name="connsiteX3" fmla="*/ 268618 w 268618"/>
                <a:gd name="connsiteY3" fmla="*/ 0 h 1092393"/>
                <a:gd name="connsiteX4" fmla="*/ 189043 w 268618"/>
                <a:gd name="connsiteY4" fmla="*/ 1092393 h 109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18" h="1092393">
                  <a:moveTo>
                    <a:pt x="189043" y="1092393"/>
                  </a:moveTo>
                  <a:lnTo>
                    <a:pt x="0" y="1092393"/>
                  </a:lnTo>
                  <a:lnTo>
                    <a:pt x="40480" y="256564"/>
                  </a:lnTo>
                  <a:cubicBezTo>
                    <a:pt x="40480" y="256564"/>
                    <a:pt x="55467" y="0"/>
                    <a:pt x="268618" y="0"/>
                  </a:cubicBezTo>
                  <a:lnTo>
                    <a:pt x="189043" y="10923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2D7EEB4B-3934-4FBC-896A-5ED2001E6C1C}"/>
                </a:ext>
              </a:extLst>
            </p:cNvPr>
            <p:cNvSpPr/>
            <p:nvPr/>
          </p:nvSpPr>
          <p:spPr>
            <a:xfrm>
              <a:off x="2939247" y="3883246"/>
              <a:ext cx="974129" cy="570304"/>
            </a:xfrm>
            <a:custGeom>
              <a:avLst/>
              <a:gdLst>
                <a:gd name="connsiteX0" fmla="*/ 480712 w 974129"/>
                <a:gd name="connsiteY0" fmla="*/ 570306 h 570305"/>
                <a:gd name="connsiteX1" fmla="*/ 0 w 974129"/>
                <a:gd name="connsiteY1" fmla="*/ 285153 h 570305"/>
                <a:gd name="connsiteX2" fmla="*/ 42516 w 974129"/>
                <a:gd name="connsiteY2" fmla="*/ 0 h 570305"/>
                <a:gd name="connsiteX3" fmla="*/ 480712 w 974129"/>
                <a:gd name="connsiteY3" fmla="*/ 0 h 570305"/>
                <a:gd name="connsiteX4" fmla="*/ 918907 w 974129"/>
                <a:gd name="connsiteY4" fmla="*/ 0 h 570305"/>
                <a:gd name="connsiteX5" fmla="*/ 974129 w 974129"/>
                <a:gd name="connsiteY5" fmla="*/ 285153 h 5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129" h="570305">
                  <a:moveTo>
                    <a:pt x="480712" y="570306"/>
                  </a:moveTo>
                  <a:lnTo>
                    <a:pt x="0" y="285153"/>
                  </a:lnTo>
                  <a:lnTo>
                    <a:pt x="42516" y="0"/>
                  </a:lnTo>
                  <a:lnTo>
                    <a:pt x="480712" y="0"/>
                  </a:lnTo>
                  <a:lnTo>
                    <a:pt x="918907" y="0"/>
                  </a:lnTo>
                  <a:lnTo>
                    <a:pt x="974129" y="285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194E4985-8526-4FE2-8281-9EAC3C6D2E35}"/>
                </a:ext>
              </a:extLst>
            </p:cNvPr>
            <p:cNvSpPr/>
            <p:nvPr/>
          </p:nvSpPr>
          <p:spPr>
            <a:xfrm>
              <a:off x="3001800" y="5452119"/>
              <a:ext cx="291098" cy="307144"/>
            </a:xfrm>
            <a:custGeom>
              <a:avLst/>
              <a:gdLst>
                <a:gd name="connsiteX0" fmla="*/ 245080 w 291098"/>
                <a:gd name="connsiteY0" fmla="*/ 307144 h 307144"/>
                <a:gd name="connsiteX1" fmla="*/ 46019 w 291098"/>
                <a:gd name="connsiteY1" fmla="*/ 307144 h 307144"/>
                <a:gd name="connsiteX2" fmla="*/ 0 w 291098"/>
                <a:gd name="connsiteY2" fmla="*/ 261125 h 307144"/>
                <a:gd name="connsiteX3" fmla="*/ 0 w 291098"/>
                <a:gd name="connsiteY3" fmla="*/ 46019 h 307144"/>
                <a:gd name="connsiteX4" fmla="*/ 46019 w 291098"/>
                <a:gd name="connsiteY4" fmla="*/ 0 h 307144"/>
                <a:gd name="connsiteX5" fmla="*/ 245080 w 291098"/>
                <a:gd name="connsiteY5" fmla="*/ 0 h 307144"/>
                <a:gd name="connsiteX6" fmla="*/ 291098 w 291098"/>
                <a:gd name="connsiteY6" fmla="*/ 46019 h 307144"/>
                <a:gd name="connsiteX7" fmla="*/ 291098 w 291098"/>
                <a:gd name="connsiteY7" fmla="*/ 261125 h 307144"/>
                <a:gd name="connsiteX8" fmla="*/ 245080 w 291098"/>
                <a:gd name="connsiteY8" fmla="*/ 307144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98" h="307144">
                  <a:moveTo>
                    <a:pt x="245080" y="307144"/>
                  </a:moveTo>
                  <a:lnTo>
                    <a:pt x="46019" y="307144"/>
                  </a:lnTo>
                  <a:cubicBezTo>
                    <a:pt x="20607" y="307144"/>
                    <a:pt x="0" y="286537"/>
                    <a:pt x="0" y="261125"/>
                  </a:cubicBezTo>
                  <a:lnTo>
                    <a:pt x="0" y="46019"/>
                  </a:lnTo>
                  <a:cubicBezTo>
                    <a:pt x="0" y="20607"/>
                    <a:pt x="20607" y="0"/>
                    <a:pt x="46019" y="0"/>
                  </a:cubicBezTo>
                  <a:lnTo>
                    <a:pt x="245080" y="0"/>
                  </a:lnTo>
                  <a:cubicBezTo>
                    <a:pt x="270492" y="0"/>
                    <a:pt x="291098" y="20607"/>
                    <a:pt x="291098" y="46019"/>
                  </a:cubicBezTo>
                  <a:lnTo>
                    <a:pt x="291098" y="261125"/>
                  </a:lnTo>
                  <a:cubicBezTo>
                    <a:pt x="291098" y="286619"/>
                    <a:pt x="270492" y="307144"/>
                    <a:pt x="245080" y="3071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3ED250F-4C27-421E-8556-505BC4F73488}"/>
                </a:ext>
              </a:extLst>
            </p:cNvPr>
            <p:cNvSpPr/>
            <p:nvPr/>
          </p:nvSpPr>
          <p:spPr>
            <a:xfrm>
              <a:off x="3550033" y="5452119"/>
              <a:ext cx="291098" cy="307144"/>
            </a:xfrm>
            <a:custGeom>
              <a:avLst/>
              <a:gdLst>
                <a:gd name="connsiteX0" fmla="*/ 245080 w 291098"/>
                <a:gd name="connsiteY0" fmla="*/ 307144 h 307144"/>
                <a:gd name="connsiteX1" fmla="*/ 46019 w 291098"/>
                <a:gd name="connsiteY1" fmla="*/ 307144 h 307144"/>
                <a:gd name="connsiteX2" fmla="*/ 0 w 291098"/>
                <a:gd name="connsiteY2" fmla="*/ 261125 h 307144"/>
                <a:gd name="connsiteX3" fmla="*/ 0 w 291098"/>
                <a:gd name="connsiteY3" fmla="*/ 46019 h 307144"/>
                <a:gd name="connsiteX4" fmla="*/ 46019 w 291098"/>
                <a:gd name="connsiteY4" fmla="*/ 0 h 307144"/>
                <a:gd name="connsiteX5" fmla="*/ 245080 w 291098"/>
                <a:gd name="connsiteY5" fmla="*/ 0 h 307144"/>
                <a:gd name="connsiteX6" fmla="*/ 291098 w 291098"/>
                <a:gd name="connsiteY6" fmla="*/ 46019 h 307144"/>
                <a:gd name="connsiteX7" fmla="*/ 291098 w 291098"/>
                <a:gd name="connsiteY7" fmla="*/ 261125 h 307144"/>
                <a:gd name="connsiteX8" fmla="*/ 245080 w 291098"/>
                <a:gd name="connsiteY8" fmla="*/ 307144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98" h="307144">
                  <a:moveTo>
                    <a:pt x="245080" y="307144"/>
                  </a:moveTo>
                  <a:lnTo>
                    <a:pt x="46019" y="307144"/>
                  </a:lnTo>
                  <a:cubicBezTo>
                    <a:pt x="20607" y="307144"/>
                    <a:pt x="0" y="286537"/>
                    <a:pt x="0" y="261125"/>
                  </a:cubicBezTo>
                  <a:lnTo>
                    <a:pt x="0" y="46019"/>
                  </a:lnTo>
                  <a:cubicBezTo>
                    <a:pt x="0" y="20607"/>
                    <a:pt x="20607" y="0"/>
                    <a:pt x="46019" y="0"/>
                  </a:cubicBezTo>
                  <a:lnTo>
                    <a:pt x="245080" y="0"/>
                  </a:lnTo>
                  <a:cubicBezTo>
                    <a:pt x="270492" y="0"/>
                    <a:pt x="291098" y="20607"/>
                    <a:pt x="291098" y="46019"/>
                  </a:cubicBezTo>
                  <a:lnTo>
                    <a:pt x="291098" y="261125"/>
                  </a:lnTo>
                  <a:cubicBezTo>
                    <a:pt x="291017" y="286619"/>
                    <a:pt x="270492" y="307144"/>
                    <a:pt x="245080" y="3071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22B484B-0EBA-4D47-9791-F3994BF0FBA1}"/>
                </a:ext>
              </a:extLst>
            </p:cNvPr>
            <p:cNvSpPr/>
            <p:nvPr/>
          </p:nvSpPr>
          <p:spPr>
            <a:xfrm>
              <a:off x="2965188" y="5785327"/>
              <a:ext cx="308420" cy="1611629"/>
            </a:xfrm>
            <a:custGeom>
              <a:avLst/>
              <a:gdLst>
                <a:gd name="connsiteX0" fmla="*/ 36531 w 308420"/>
                <a:gd name="connsiteY0" fmla="*/ 0 h 1611629"/>
                <a:gd name="connsiteX1" fmla="*/ 285113 w 308420"/>
                <a:gd name="connsiteY1" fmla="*/ 0 h 1611629"/>
                <a:gd name="connsiteX2" fmla="*/ 307593 w 308420"/>
                <a:gd name="connsiteY2" fmla="*/ 234084 h 1611629"/>
                <a:gd name="connsiteX3" fmla="*/ 226551 w 308420"/>
                <a:gd name="connsiteY3" fmla="*/ 1611630 h 1611629"/>
                <a:gd name="connsiteX4" fmla="*/ 105029 w 308420"/>
                <a:gd name="connsiteY4" fmla="*/ 1611630 h 1611629"/>
                <a:gd name="connsiteX5" fmla="*/ 55509 w 308420"/>
                <a:gd name="connsiteY5" fmla="*/ 949857 h 1611629"/>
                <a:gd name="connsiteX6" fmla="*/ 36531 w 308420"/>
                <a:gd name="connsiteY6" fmla="*/ 22479 h 16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420" h="1611629">
                  <a:moveTo>
                    <a:pt x="36531" y="0"/>
                  </a:moveTo>
                  <a:lnTo>
                    <a:pt x="285113" y="0"/>
                  </a:lnTo>
                  <a:cubicBezTo>
                    <a:pt x="285113" y="0"/>
                    <a:pt x="294154" y="166563"/>
                    <a:pt x="307593" y="234084"/>
                  </a:cubicBezTo>
                  <a:cubicBezTo>
                    <a:pt x="321113" y="301605"/>
                    <a:pt x="163510" y="1418107"/>
                    <a:pt x="226551" y="1611630"/>
                  </a:cubicBezTo>
                  <a:lnTo>
                    <a:pt x="105029" y="1611630"/>
                  </a:lnTo>
                  <a:cubicBezTo>
                    <a:pt x="105029" y="1611630"/>
                    <a:pt x="109509" y="1210983"/>
                    <a:pt x="55509" y="949857"/>
                  </a:cubicBezTo>
                  <a:cubicBezTo>
                    <a:pt x="1508" y="688732"/>
                    <a:pt x="-27488" y="427688"/>
                    <a:pt x="36531" y="2247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F0DE7DC-4FC5-498F-B7E2-0AB60F789E39}"/>
                </a:ext>
              </a:extLst>
            </p:cNvPr>
            <p:cNvSpPr/>
            <p:nvPr/>
          </p:nvSpPr>
          <p:spPr>
            <a:xfrm>
              <a:off x="3568428" y="5785327"/>
              <a:ext cx="308420" cy="1611629"/>
            </a:xfrm>
            <a:custGeom>
              <a:avLst/>
              <a:gdLst>
                <a:gd name="connsiteX0" fmla="*/ 271889 w 308420"/>
                <a:gd name="connsiteY0" fmla="*/ 0 h 1611629"/>
                <a:gd name="connsiteX1" fmla="*/ 23307 w 308420"/>
                <a:gd name="connsiteY1" fmla="*/ 0 h 1611629"/>
                <a:gd name="connsiteX2" fmla="*/ 827 w 308420"/>
                <a:gd name="connsiteY2" fmla="*/ 234084 h 1611629"/>
                <a:gd name="connsiteX3" fmla="*/ 81869 w 308420"/>
                <a:gd name="connsiteY3" fmla="*/ 1611630 h 1611629"/>
                <a:gd name="connsiteX4" fmla="*/ 203391 w 308420"/>
                <a:gd name="connsiteY4" fmla="*/ 1611630 h 1611629"/>
                <a:gd name="connsiteX5" fmla="*/ 252911 w 308420"/>
                <a:gd name="connsiteY5" fmla="*/ 949857 h 1611629"/>
                <a:gd name="connsiteX6" fmla="*/ 271889 w 308420"/>
                <a:gd name="connsiteY6" fmla="*/ 22479 h 16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420" h="1611629">
                  <a:moveTo>
                    <a:pt x="271889" y="0"/>
                  </a:moveTo>
                  <a:lnTo>
                    <a:pt x="23307" y="0"/>
                  </a:lnTo>
                  <a:cubicBezTo>
                    <a:pt x="23307" y="0"/>
                    <a:pt x="14266" y="166563"/>
                    <a:pt x="827" y="234084"/>
                  </a:cubicBezTo>
                  <a:cubicBezTo>
                    <a:pt x="-12693" y="301605"/>
                    <a:pt x="144910" y="1418107"/>
                    <a:pt x="81869" y="1611630"/>
                  </a:cubicBezTo>
                  <a:lnTo>
                    <a:pt x="203391" y="1611630"/>
                  </a:lnTo>
                  <a:cubicBezTo>
                    <a:pt x="203391" y="1611630"/>
                    <a:pt x="198911" y="1210983"/>
                    <a:pt x="252911" y="949857"/>
                  </a:cubicBezTo>
                  <a:cubicBezTo>
                    <a:pt x="306912" y="688732"/>
                    <a:pt x="335908" y="427688"/>
                    <a:pt x="271889" y="2247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421D5CF-ACD4-4E3C-8758-11102AB58422}"/>
                </a:ext>
              </a:extLst>
            </p:cNvPr>
            <p:cNvSpPr/>
            <p:nvPr/>
          </p:nvSpPr>
          <p:spPr>
            <a:xfrm>
              <a:off x="3629020" y="7423998"/>
              <a:ext cx="247785" cy="324166"/>
            </a:xfrm>
            <a:custGeom>
              <a:avLst/>
              <a:gdLst>
                <a:gd name="connsiteX0" fmla="*/ 22009 w 247785"/>
                <a:gd name="connsiteY0" fmla="*/ 0 h 324166"/>
                <a:gd name="connsiteX1" fmla="*/ 166092 w 247785"/>
                <a:gd name="connsiteY1" fmla="*/ 0 h 324166"/>
                <a:gd name="connsiteX2" fmla="*/ 247786 w 247785"/>
                <a:gd name="connsiteY2" fmla="*/ 324167 h 324166"/>
                <a:gd name="connsiteX3" fmla="*/ 22009 w 247785"/>
                <a:gd name="connsiteY3" fmla="*/ 324167 h 324166"/>
                <a:gd name="connsiteX4" fmla="*/ 22009 w 247785"/>
                <a:gd name="connsiteY4" fmla="*/ 0 h 32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5" h="324166">
                  <a:moveTo>
                    <a:pt x="22009" y="0"/>
                  </a:moveTo>
                  <a:lnTo>
                    <a:pt x="166092" y="0"/>
                  </a:lnTo>
                  <a:cubicBezTo>
                    <a:pt x="166092" y="0"/>
                    <a:pt x="171957" y="229604"/>
                    <a:pt x="247786" y="324167"/>
                  </a:cubicBezTo>
                  <a:lnTo>
                    <a:pt x="22009" y="324167"/>
                  </a:lnTo>
                  <a:cubicBezTo>
                    <a:pt x="22009" y="324167"/>
                    <a:pt x="-27512" y="72001"/>
                    <a:pt x="2200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6CF5DBD-73FC-4FE2-9596-D5600E60C83D}"/>
                </a:ext>
              </a:extLst>
            </p:cNvPr>
            <p:cNvSpPr/>
            <p:nvPr/>
          </p:nvSpPr>
          <p:spPr>
            <a:xfrm>
              <a:off x="2973700" y="7423998"/>
              <a:ext cx="247785" cy="324166"/>
            </a:xfrm>
            <a:custGeom>
              <a:avLst/>
              <a:gdLst>
                <a:gd name="connsiteX0" fmla="*/ 225776 w 247785"/>
                <a:gd name="connsiteY0" fmla="*/ 0 h 324166"/>
                <a:gd name="connsiteX1" fmla="*/ 81693 w 247785"/>
                <a:gd name="connsiteY1" fmla="*/ 0 h 324166"/>
                <a:gd name="connsiteX2" fmla="*/ 0 w 247785"/>
                <a:gd name="connsiteY2" fmla="*/ 324167 h 324166"/>
                <a:gd name="connsiteX3" fmla="*/ 225776 w 247785"/>
                <a:gd name="connsiteY3" fmla="*/ 324167 h 324166"/>
                <a:gd name="connsiteX4" fmla="*/ 225776 w 247785"/>
                <a:gd name="connsiteY4" fmla="*/ 0 h 32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5" h="324166">
                  <a:moveTo>
                    <a:pt x="225776" y="0"/>
                  </a:moveTo>
                  <a:lnTo>
                    <a:pt x="81693" y="0"/>
                  </a:lnTo>
                  <a:cubicBezTo>
                    <a:pt x="81693" y="0"/>
                    <a:pt x="75829" y="229604"/>
                    <a:pt x="0" y="324167"/>
                  </a:cubicBezTo>
                  <a:lnTo>
                    <a:pt x="225776" y="324167"/>
                  </a:lnTo>
                  <a:cubicBezTo>
                    <a:pt x="225776" y="324167"/>
                    <a:pt x="275298" y="72001"/>
                    <a:pt x="22577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5B359838-DC9D-43EE-982F-E43FDF6CDF5C}"/>
                </a:ext>
              </a:extLst>
            </p:cNvPr>
            <p:cNvSpPr/>
            <p:nvPr/>
          </p:nvSpPr>
          <p:spPr>
            <a:xfrm>
              <a:off x="3470946" y="4230629"/>
              <a:ext cx="449176" cy="1194530"/>
            </a:xfrm>
            <a:custGeom>
              <a:avLst/>
              <a:gdLst>
                <a:gd name="connsiteX0" fmla="*/ 0 w 449176"/>
                <a:gd name="connsiteY0" fmla="*/ 252166 h 1194530"/>
                <a:gd name="connsiteX1" fmla="*/ 75014 w 449176"/>
                <a:gd name="connsiteY1" fmla="*/ 1194530 h 1194530"/>
                <a:gd name="connsiteX2" fmla="*/ 369127 w 449176"/>
                <a:gd name="connsiteY2" fmla="*/ 1194530 h 1194530"/>
                <a:gd name="connsiteX3" fmla="*/ 442431 w 449176"/>
                <a:gd name="connsiteY3" fmla="*/ 0 h 1194530"/>
                <a:gd name="connsiteX4" fmla="*/ 0 w 449176"/>
                <a:gd name="connsiteY4" fmla="*/ 252166 h 119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176" h="1194530">
                  <a:moveTo>
                    <a:pt x="0" y="252166"/>
                  </a:moveTo>
                  <a:lnTo>
                    <a:pt x="75014" y="1194530"/>
                  </a:lnTo>
                  <a:lnTo>
                    <a:pt x="369127" y="1194530"/>
                  </a:lnTo>
                  <a:cubicBezTo>
                    <a:pt x="369127" y="1194530"/>
                    <a:pt x="476721" y="558251"/>
                    <a:pt x="442431" y="0"/>
                  </a:cubicBezTo>
                  <a:lnTo>
                    <a:pt x="0" y="2521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7D0E7F8B-DF88-4099-B0EB-C5741701A9AB}"/>
                </a:ext>
              </a:extLst>
            </p:cNvPr>
            <p:cNvSpPr/>
            <p:nvPr/>
          </p:nvSpPr>
          <p:spPr>
            <a:xfrm>
              <a:off x="2931769" y="4230629"/>
              <a:ext cx="449176" cy="1194530"/>
            </a:xfrm>
            <a:custGeom>
              <a:avLst/>
              <a:gdLst>
                <a:gd name="connsiteX0" fmla="*/ 449176 w 449176"/>
                <a:gd name="connsiteY0" fmla="*/ 252166 h 1194530"/>
                <a:gd name="connsiteX1" fmla="*/ 374162 w 449176"/>
                <a:gd name="connsiteY1" fmla="*/ 1194530 h 1194530"/>
                <a:gd name="connsiteX2" fmla="*/ 80050 w 449176"/>
                <a:gd name="connsiteY2" fmla="*/ 1194530 h 1194530"/>
                <a:gd name="connsiteX3" fmla="*/ 6746 w 449176"/>
                <a:gd name="connsiteY3" fmla="*/ 0 h 1194530"/>
                <a:gd name="connsiteX4" fmla="*/ 449176 w 449176"/>
                <a:gd name="connsiteY4" fmla="*/ 252166 h 119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176" h="1194530">
                  <a:moveTo>
                    <a:pt x="449176" y="252166"/>
                  </a:moveTo>
                  <a:lnTo>
                    <a:pt x="374162" y="1194530"/>
                  </a:lnTo>
                  <a:lnTo>
                    <a:pt x="80050" y="1194530"/>
                  </a:lnTo>
                  <a:cubicBezTo>
                    <a:pt x="80050" y="1194530"/>
                    <a:pt x="-27544" y="558251"/>
                    <a:pt x="6746" y="0"/>
                  </a:cubicBezTo>
                  <a:lnTo>
                    <a:pt x="449176" y="2521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F7BEDED5-7672-4731-8C44-3A4813CD7662}"/>
                </a:ext>
              </a:extLst>
            </p:cNvPr>
            <p:cNvSpPr/>
            <p:nvPr/>
          </p:nvSpPr>
          <p:spPr>
            <a:xfrm>
              <a:off x="3997482" y="3558431"/>
              <a:ext cx="213541" cy="843322"/>
            </a:xfrm>
            <a:custGeom>
              <a:avLst/>
              <a:gdLst>
                <a:gd name="connsiteX0" fmla="*/ 4674 w 213541"/>
                <a:gd name="connsiteY0" fmla="*/ 0 h 843322"/>
                <a:gd name="connsiteX1" fmla="*/ 193717 w 213541"/>
                <a:gd name="connsiteY1" fmla="*/ 0 h 843322"/>
                <a:gd name="connsiteX2" fmla="*/ 211717 w 213541"/>
                <a:gd name="connsiteY2" fmla="*/ 246057 h 843322"/>
                <a:gd name="connsiteX3" fmla="*/ 151689 w 213541"/>
                <a:gd name="connsiteY3" fmla="*/ 843322 h 843322"/>
                <a:gd name="connsiteX4" fmla="*/ 76675 w 213541"/>
                <a:gd name="connsiteY4" fmla="*/ 843322 h 843322"/>
                <a:gd name="connsiteX5" fmla="*/ 4674 w 213541"/>
                <a:gd name="connsiteY5" fmla="*/ 0 h 84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41" h="843322">
                  <a:moveTo>
                    <a:pt x="4674" y="0"/>
                  </a:moveTo>
                  <a:lnTo>
                    <a:pt x="193717" y="0"/>
                  </a:lnTo>
                  <a:cubicBezTo>
                    <a:pt x="193717" y="0"/>
                    <a:pt x="220677" y="60028"/>
                    <a:pt x="211717" y="246057"/>
                  </a:cubicBezTo>
                  <a:cubicBezTo>
                    <a:pt x="202758" y="432087"/>
                    <a:pt x="151689" y="843322"/>
                    <a:pt x="151689" y="843322"/>
                  </a:cubicBezTo>
                  <a:lnTo>
                    <a:pt x="76675" y="843322"/>
                  </a:lnTo>
                  <a:cubicBezTo>
                    <a:pt x="76756" y="843322"/>
                    <a:pt x="-22367" y="246057"/>
                    <a:pt x="467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41EB1D3-64B5-42BA-B96E-03BC6CE7888C}"/>
                </a:ext>
              </a:extLst>
            </p:cNvPr>
            <p:cNvSpPr/>
            <p:nvPr/>
          </p:nvSpPr>
          <p:spPr>
            <a:xfrm>
              <a:off x="2646977" y="3558431"/>
              <a:ext cx="213544" cy="843322"/>
            </a:xfrm>
            <a:custGeom>
              <a:avLst/>
              <a:gdLst>
                <a:gd name="connsiteX0" fmla="*/ 208867 w 213544"/>
                <a:gd name="connsiteY0" fmla="*/ 0 h 843322"/>
                <a:gd name="connsiteX1" fmla="*/ 19824 w 213544"/>
                <a:gd name="connsiteY1" fmla="*/ 0 h 843322"/>
                <a:gd name="connsiteX2" fmla="*/ 1824 w 213544"/>
                <a:gd name="connsiteY2" fmla="*/ 246057 h 843322"/>
                <a:gd name="connsiteX3" fmla="*/ 61852 w 213544"/>
                <a:gd name="connsiteY3" fmla="*/ 843322 h 843322"/>
                <a:gd name="connsiteX4" fmla="*/ 136866 w 213544"/>
                <a:gd name="connsiteY4" fmla="*/ 843322 h 843322"/>
                <a:gd name="connsiteX5" fmla="*/ 208867 w 213544"/>
                <a:gd name="connsiteY5" fmla="*/ 0 h 84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44" h="843322">
                  <a:moveTo>
                    <a:pt x="208867" y="0"/>
                  </a:moveTo>
                  <a:lnTo>
                    <a:pt x="19824" y="0"/>
                  </a:lnTo>
                  <a:cubicBezTo>
                    <a:pt x="19824" y="0"/>
                    <a:pt x="-7135" y="60028"/>
                    <a:pt x="1824" y="246057"/>
                  </a:cubicBezTo>
                  <a:cubicBezTo>
                    <a:pt x="10783" y="432087"/>
                    <a:pt x="61852" y="843322"/>
                    <a:pt x="61852" y="843322"/>
                  </a:cubicBezTo>
                  <a:lnTo>
                    <a:pt x="136866" y="843322"/>
                  </a:lnTo>
                  <a:cubicBezTo>
                    <a:pt x="136866" y="843322"/>
                    <a:pt x="235908" y="246057"/>
                    <a:pt x="20886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9DBA674-5FC6-4952-AEA7-8578D5833DFE}"/>
                </a:ext>
              </a:extLst>
            </p:cNvPr>
            <p:cNvSpPr/>
            <p:nvPr/>
          </p:nvSpPr>
          <p:spPr>
            <a:xfrm>
              <a:off x="2665745" y="4428713"/>
              <a:ext cx="219991" cy="345099"/>
            </a:xfrm>
            <a:custGeom>
              <a:avLst/>
              <a:gdLst>
                <a:gd name="connsiteX0" fmla="*/ 27853 w 219991"/>
                <a:gd name="connsiteY0" fmla="*/ 0 h 345099"/>
                <a:gd name="connsiteX1" fmla="*/ 9853 w 219991"/>
                <a:gd name="connsiteY1" fmla="*/ 318140 h 345099"/>
                <a:gd name="connsiteX2" fmla="*/ 66867 w 219991"/>
                <a:gd name="connsiteY2" fmla="*/ 345099 h 345099"/>
                <a:gd name="connsiteX3" fmla="*/ 102867 w 219991"/>
                <a:gd name="connsiteY3" fmla="*/ 345099 h 345099"/>
                <a:gd name="connsiteX4" fmla="*/ 147909 w 219991"/>
                <a:gd name="connsiteY4" fmla="*/ 262591 h 345099"/>
                <a:gd name="connsiteX5" fmla="*/ 177963 w 219991"/>
                <a:gd name="connsiteY5" fmla="*/ 327099 h 345099"/>
                <a:gd name="connsiteX6" fmla="*/ 219991 w 219991"/>
                <a:gd name="connsiteY6" fmla="*/ 327099 h 345099"/>
                <a:gd name="connsiteX7" fmla="*/ 162977 w 219991"/>
                <a:gd name="connsiteY7" fmla="*/ 108001 h 345099"/>
                <a:gd name="connsiteX8" fmla="*/ 129990 w 219991"/>
                <a:gd name="connsiteY8" fmla="*/ 0 h 345099"/>
                <a:gd name="connsiteX9" fmla="*/ 27853 w 219991"/>
                <a:gd name="connsiteY9" fmla="*/ 0 h 3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91" h="345099">
                  <a:moveTo>
                    <a:pt x="27853" y="0"/>
                  </a:moveTo>
                  <a:cubicBezTo>
                    <a:pt x="27853" y="0"/>
                    <a:pt x="-20121" y="267071"/>
                    <a:pt x="9853" y="318140"/>
                  </a:cubicBezTo>
                  <a:lnTo>
                    <a:pt x="66867" y="345099"/>
                  </a:lnTo>
                  <a:lnTo>
                    <a:pt x="102867" y="345099"/>
                  </a:lnTo>
                  <a:cubicBezTo>
                    <a:pt x="102867" y="345099"/>
                    <a:pt x="108895" y="255017"/>
                    <a:pt x="147909" y="262591"/>
                  </a:cubicBezTo>
                  <a:cubicBezTo>
                    <a:pt x="147909" y="262591"/>
                    <a:pt x="174217" y="279859"/>
                    <a:pt x="177963" y="327099"/>
                  </a:cubicBezTo>
                  <a:lnTo>
                    <a:pt x="219991" y="327099"/>
                  </a:lnTo>
                  <a:cubicBezTo>
                    <a:pt x="219991" y="327099"/>
                    <a:pt x="219991" y="189043"/>
                    <a:pt x="162977" y="108001"/>
                  </a:cubicBezTo>
                  <a:cubicBezTo>
                    <a:pt x="162977" y="108001"/>
                    <a:pt x="134796" y="70861"/>
                    <a:pt x="129990" y="0"/>
                  </a:cubicBezTo>
                  <a:lnTo>
                    <a:pt x="2785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7AE070A-535E-44F0-9098-C1C2DA7310A8}"/>
                </a:ext>
              </a:extLst>
            </p:cNvPr>
            <p:cNvSpPr/>
            <p:nvPr/>
          </p:nvSpPr>
          <p:spPr>
            <a:xfrm>
              <a:off x="3962735" y="4428713"/>
              <a:ext cx="219991" cy="345099"/>
            </a:xfrm>
            <a:custGeom>
              <a:avLst/>
              <a:gdLst>
                <a:gd name="connsiteX0" fmla="*/ 192138 w 219991"/>
                <a:gd name="connsiteY0" fmla="*/ 0 h 345099"/>
                <a:gd name="connsiteX1" fmla="*/ 210138 w 219991"/>
                <a:gd name="connsiteY1" fmla="*/ 318140 h 345099"/>
                <a:gd name="connsiteX2" fmla="*/ 153124 w 219991"/>
                <a:gd name="connsiteY2" fmla="*/ 345099 h 345099"/>
                <a:gd name="connsiteX3" fmla="*/ 117123 w 219991"/>
                <a:gd name="connsiteY3" fmla="*/ 345099 h 345099"/>
                <a:gd name="connsiteX4" fmla="*/ 72082 w 219991"/>
                <a:gd name="connsiteY4" fmla="*/ 262591 h 345099"/>
                <a:gd name="connsiteX5" fmla="*/ 42028 w 219991"/>
                <a:gd name="connsiteY5" fmla="*/ 327099 h 345099"/>
                <a:gd name="connsiteX6" fmla="*/ 0 w 219991"/>
                <a:gd name="connsiteY6" fmla="*/ 327099 h 345099"/>
                <a:gd name="connsiteX7" fmla="*/ 57014 w 219991"/>
                <a:gd name="connsiteY7" fmla="*/ 108001 h 345099"/>
                <a:gd name="connsiteX8" fmla="*/ 90001 w 219991"/>
                <a:gd name="connsiteY8" fmla="*/ 0 h 345099"/>
                <a:gd name="connsiteX9" fmla="*/ 192138 w 219991"/>
                <a:gd name="connsiteY9" fmla="*/ 0 h 3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91" h="345099">
                  <a:moveTo>
                    <a:pt x="192138" y="0"/>
                  </a:moveTo>
                  <a:cubicBezTo>
                    <a:pt x="192138" y="0"/>
                    <a:pt x="240112" y="267071"/>
                    <a:pt x="210138" y="318140"/>
                  </a:cubicBezTo>
                  <a:lnTo>
                    <a:pt x="153124" y="345099"/>
                  </a:lnTo>
                  <a:lnTo>
                    <a:pt x="117123" y="345099"/>
                  </a:lnTo>
                  <a:cubicBezTo>
                    <a:pt x="117123" y="345099"/>
                    <a:pt x="111096" y="255017"/>
                    <a:pt x="72082" y="262591"/>
                  </a:cubicBezTo>
                  <a:cubicBezTo>
                    <a:pt x="72082" y="262591"/>
                    <a:pt x="45774" y="279859"/>
                    <a:pt x="42028" y="327099"/>
                  </a:cubicBezTo>
                  <a:lnTo>
                    <a:pt x="0" y="327099"/>
                  </a:lnTo>
                  <a:cubicBezTo>
                    <a:pt x="0" y="327099"/>
                    <a:pt x="0" y="189043"/>
                    <a:pt x="57014" y="108001"/>
                  </a:cubicBezTo>
                  <a:cubicBezTo>
                    <a:pt x="57014" y="108001"/>
                    <a:pt x="85196" y="70861"/>
                    <a:pt x="90001" y="0"/>
                  </a:cubicBezTo>
                  <a:lnTo>
                    <a:pt x="192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52" name="グラフィックス 41">
              <a:extLst>
                <a:ext uri="{FF2B5EF4-FFF2-40B4-BE49-F238E27FC236}">
                  <a16:creationId xmlns:a16="http://schemas.microsoft.com/office/drawing/2014/main" id="{799A1584-20A1-4621-998B-B622D2F0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1604" y="4755153"/>
              <a:ext cx="212607" cy="312710"/>
            </a:xfrm>
            <a:prstGeom prst="rect">
              <a:avLst/>
            </a:prstGeom>
          </p:spPr>
        </p:pic>
        <p:pic>
          <p:nvPicPr>
            <p:cNvPr id="58" name="グラフィックス 42">
              <a:extLst>
                <a:ext uri="{FF2B5EF4-FFF2-40B4-BE49-F238E27FC236}">
                  <a16:creationId xmlns:a16="http://schemas.microsoft.com/office/drawing/2014/main" id="{891B9A9C-9A48-40BF-888E-9BE93084B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79674" y="4759050"/>
              <a:ext cx="212608" cy="308943"/>
            </a:xfrm>
            <a:prstGeom prst="rect">
              <a:avLst/>
            </a:prstGeom>
          </p:spPr>
        </p:pic>
      </p:grpSp>
      <p:pic>
        <p:nvPicPr>
          <p:cNvPr id="90" name="グラフィックス 89">
            <a:extLst>
              <a:ext uri="{FF2B5EF4-FFF2-40B4-BE49-F238E27FC236}">
                <a16:creationId xmlns:a16="http://schemas.microsoft.com/office/drawing/2014/main" id="{C1246260-A0BF-C72E-4204-010BC4534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888"/>
          <a:stretch/>
        </p:blipFill>
        <p:spPr>
          <a:xfrm>
            <a:off x="4005715" y="2917127"/>
            <a:ext cx="1109409" cy="2737131"/>
          </a:xfrm>
          <a:prstGeom prst="rect">
            <a:avLst/>
          </a:prstGeom>
        </p:spPr>
      </p:pic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D7EE40F9-C563-1F3B-0A77-A54E74B30957}"/>
              </a:ext>
            </a:extLst>
          </p:cNvPr>
          <p:cNvGrpSpPr/>
          <p:nvPr/>
        </p:nvGrpSpPr>
        <p:grpSpPr>
          <a:xfrm>
            <a:off x="4260757" y="3297376"/>
            <a:ext cx="625296" cy="2277088"/>
            <a:chOff x="2646611" y="2103835"/>
            <a:chExt cx="1564779" cy="5698330"/>
          </a:xfrm>
        </p:grpSpPr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A4D97119-5893-4524-AF79-ABA2335774FC}"/>
                </a:ext>
              </a:extLst>
            </p:cNvPr>
            <p:cNvSpPr/>
            <p:nvPr/>
          </p:nvSpPr>
          <p:spPr>
            <a:xfrm>
              <a:off x="2931229" y="3730695"/>
              <a:ext cx="992579" cy="765294"/>
            </a:xfrm>
            <a:custGeom>
              <a:avLst/>
              <a:gdLst>
                <a:gd name="connsiteX0" fmla="*/ 915238 w 992579"/>
                <a:gd name="connsiteY0" fmla="*/ 0 h 765294"/>
                <a:gd name="connsiteX1" fmla="*/ 578446 w 992579"/>
                <a:gd name="connsiteY1" fmla="*/ 0 h 765294"/>
                <a:gd name="connsiteX2" fmla="*/ 414164 w 992579"/>
                <a:gd name="connsiteY2" fmla="*/ 0 h 765294"/>
                <a:gd name="connsiteX3" fmla="*/ 77373 w 992579"/>
                <a:gd name="connsiteY3" fmla="*/ 0 h 765294"/>
                <a:gd name="connsiteX4" fmla="*/ 15471 w 992579"/>
                <a:gd name="connsiteY4" fmla="*/ 765294 h 765294"/>
                <a:gd name="connsiteX5" fmla="*/ 440961 w 992579"/>
                <a:gd name="connsiteY5" fmla="*/ 765294 h 765294"/>
                <a:gd name="connsiteX6" fmla="*/ 493006 w 992579"/>
                <a:gd name="connsiteY6" fmla="*/ 731249 h 765294"/>
                <a:gd name="connsiteX7" fmla="*/ 551650 w 992579"/>
                <a:gd name="connsiteY7" fmla="*/ 765294 h 765294"/>
                <a:gd name="connsiteX8" fmla="*/ 977139 w 992579"/>
                <a:gd name="connsiteY8" fmla="*/ 765294 h 765294"/>
                <a:gd name="connsiteX9" fmla="*/ 915238 w 992579"/>
                <a:gd name="connsiteY9" fmla="*/ 0 h 76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579" h="765294">
                  <a:moveTo>
                    <a:pt x="915238" y="0"/>
                  </a:moveTo>
                  <a:lnTo>
                    <a:pt x="578446" y="0"/>
                  </a:lnTo>
                  <a:lnTo>
                    <a:pt x="414164" y="0"/>
                  </a:lnTo>
                  <a:lnTo>
                    <a:pt x="77373" y="0"/>
                  </a:lnTo>
                  <a:cubicBezTo>
                    <a:pt x="77373" y="0"/>
                    <a:pt x="-41543" y="364647"/>
                    <a:pt x="15471" y="765294"/>
                  </a:cubicBezTo>
                  <a:lnTo>
                    <a:pt x="440961" y="765294"/>
                  </a:lnTo>
                  <a:lnTo>
                    <a:pt x="493006" y="731249"/>
                  </a:lnTo>
                  <a:lnTo>
                    <a:pt x="551650" y="765294"/>
                  </a:lnTo>
                  <a:lnTo>
                    <a:pt x="977139" y="765294"/>
                  </a:lnTo>
                  <a:cubicBezTo>
                    <a:pt x="1034072" y="364728"/>
                    <a:pt x="915238" y="0"/>
                    <a:pt x="91523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3FA18C7-12C0-4E30-8FAE-2C5BBF6DA0BD}"/>
                </a:ext>
              </a:extLst>
            </p:cNvPr>
            <p:cNvSpPr/>
            <p:nvPr/>
          </p:nvSpPr>
          <p:spPr>
            <a:xfrm>
              <a:off x="3558627" y="5398118"/>
              <a:ext cx="291098" cy="307144"/>
            </a:xfrm>
            <a:custGeom>
              <a:avLst/>
              <a:gdLst>
                <a:gd name="connsiteX0" fmla="*/ 245080 w 291098"/>
                <a:gd name="connsiteY0" fmla="*/ 307144 h 307144"/>
                <a:gd name="connsiteX1" fmla="*/ 46019 w 291098"/>
                <a:gd name="connsiteY1" fmla="*/ 307144 h 307144"/>
                <a:gd name="connsiteX2" fmla="*/ 0 w 291098"/>
                <a:gd name="connsiteY2" fmla="*/ 261125 h 307144"/>
                <a:gd name="connsiteX3" fmla="*/ 0 w 291098"/>
                <a:gd name="connsiteY3" fmla="*/ 46019 h 307144"/>
                <a:gd name="connsiteX4" fmla="*/ 46019 w 291098"/>
                <a:gd name="connsiteY4" fmla="*/ 0 h 307144"/>
                <a:gd name="connsiteX5" fmla="*/ 245080 w 291098"/>
                <a:gd name="connsiteY5" fmla="*/ 0 h 307144"/>
                <a:gd name="connsiteX6" fmla="*/ 291098 w 291098"/>
                <a:gd name="connsiteY6" fmla="*/ 46019 h 307144"/>
                <a:gd name="connsiteX7" fmla="*/ 291098 w 291098"/>
                <a:gd name="connsiteY7" fmla="*/ 261125 h 307144"/>
                <a:gd name="connsiteX8" fmla="*/ 245080 w 291098"/>
                <a:gd name="connsiteY8" fmla="*/ 307144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98" h="307144">
                  <a:moveTo>
                    <a:pt x="245080" y="307144"/>
                  </a:moveTo>
                  <a:lnTo>
                    <a:pt x="46019" y="307144"/>
                  </a:lnTo>
                  <a:cubicBezTo>
                    <a:pt x="20607" y="307144"/>
                    <a:pt x="0" y="286537"/>
                    <a:pt x="0" y="261125"/>
                  </a:cubicBezTo>
                  <a:lnTo>
                    <a:pt x="0" y="46019"/>
                  </a:lnTo>
                  <a:cubicBezTo>
                    <a:pt x="0" y="20607"/>
                    <a:pt x="20607" y="0"/>
                    <a:pt x="46019" y="0"/>
                  </a:cubicBezTo>
                  <a:lnTo>
                    <a:pt x="245080" y="0"/>
                  </a:lnTo>
                  <a:cubicBezTo>
                    <a:pt x="270492" y="0"/>
                    <a:pt x="291098" y="20607"/>
                    <a:pt x="291098" y="46019"/>
                  </a:cubicBezTo>
                  <a:lnTo>
                    <a:pt x="291098" y="261125"/>
                  </a:lnTo>
                  <a:cubicBezTo>
                    <a:pt x="291017" y="286619"/>
                    <a:pt x="270411" y="307144"/>
                    <a:pt x="245080" y="3071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614B9B47-732A-42F5-8BDD-7FE7E85682CD}"/>
                </a:ext>
              </a:extLst>
            </p:cNvPr>
            <p:cNvSpPr/>
            <p:nvPr/>
          </p:nvSpPr>
          <p:spPr>
            <a:xfrm>
              <a:off x="3004448" y="5398118"/>
              <a:ext cx="291098" cy="307144"/>
            </a:xfrm>
            <a:custGeom>
              <a:avLst/>
              <a:gdLst>
                <a:gd name="connsiteX0" fmla="*/ 245080 w 291098"/>
                <a:gd name="connsiteY0" fmla="*/ 307144 h 307144"/>
                <a:gd name="connsiteX1" fmla="*/ 46019 w 291098"/>
                <a:gd name="connsiteY1" fmla="*/ 307144 h 307144"/>
                <a:gd name="connsiteX2" fmla="*/ 0 w 291098"/>
                <a:gd name="connsiteY2" fmla="*/ 261125 h 307144"/>
                <a:gd name="connsiteX3" fmla="*/ 0 w 291098"/>
                <a:gd name="connsiteY3" fmla="*/ 46019 h 307144"/>
                <a:gd name="connsiteX4" fmla="*/ 46019 w 291098"/>
                <a:gd name="connsiteY4" fmla="*/ 0 h 307144"/>
                <a:gd name="connsiteX5" fmla="*/ 245080 w 291098"/>
                <a:gd name="connsiteY5" fmla="*/ 0 h 307144"/>
                <a:gd name="connsiteX6" fmla="*/ 291098 w 291098"/>
                <a:gd name="connsiteY6" fmla="*/ 46019 h 307144"/>
                <a:gd name="connsiteX7" fmla="*/ 291098 w 291098"/>
                <a:gd name="connsiteY7" fmla="*/ 261125 h 307144"/>
                <a:gd name="connsiteX8" fmla="*/ 245080 w 291098"/>
                <a:gd name="connsiteY8" fmla="*/ 307144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98" h="307144">
                  <a:moveTo>
                    <a:pt x="245080" y="307144"/>
                  </a:moveTo>
                  <a:lnTo>
                    <a:pt x="46019" y="307144"/>
                  </a:lnTo>
                  <a:cubicBezTo>
                    <a:pt x="20606" y="307144"/>
                    <a:pt x="0" y="286537"/>
                    <a:pt x="0" y="261125"/>
                  </a:cubicBezTo>
                  <a:lnTo>
                    <a:pt x="0" y="46019"/>
                  </a:lnTo>
                  <a:cubicBezTo>
                    <a:pt x="0" y="20607"/>
                    <a:pt x="20606" y="0"/>
                    <a:pt x="46019" y="0"/>
                  </a:cubicBezTo>
                  <a:lnTo>
                    <a:pt x="245080" y="0"/>
                  </a:lnTo>
                  <a:cubicBezTo>
                    <a:pt x="270492" y="0"/>
                    <a:pt x="291098" y="20607"/>
                    <a:pt x="291098" y="46019"/>
                  </a:cubicBezTo>
                  <a:lnTo>
                    <a:pt x="291098" y="261125"/>
                  </a:lnTo>
                  <a:cubicBezTo>
                    <a:pt x="291017" y="286619"/>
                    <a:pt x="270492" y="307144"/>
                    <a:pt x="245080" y="3071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8E67D603-FC51-4492-B8AC-15889CA15A10}"/>
                </a:ext>
              </a:extLst>
            </p:cNvPr>
            <p:cNvSpPr/>
            <p:nvPr/>
          </p:nvSpPr>
          <p:spPr>
            <a:xfrm>
              <a:off x="3579058" y="5731326"/>
              <a:ext cx="308454" cy="1611629"/>
            </a:xfrm>
            <a:custGeom>
              <a:avLst/>
              <a:gdLst>
                <a:gd name="connsiteX0" fmla="*/ 271889 w 308454"/>
                <a:gd name="connsiteY0" fmla="*/ 0 h 1611629"/>
                <a:gd name="connsiteX1" fmla="*/ 23307 w 308454"/>
                <a:gd name="connsiteY1" fmla="*/ 0 h 1611629"/>
                <a:gd name="connsiteX2" fmla="*/ 827 w 308454"/>
                <a:gd name="connsiteY2" fmla="*/ 234084 h 1611629"/>
                <a:gd name="connsiteX3" fmla="*/ 81868 w 308454"/>
                <a:gd name="connsiteY3" fmla="*/ 1611630 h 1611629"/>
                <a:gd name="connsiteX4" fmla="*/ 203391 w 308454"/>
                <a:gd name="connsiteY4" fmla="*/ 1611630 h 1611629"/>
                <a:gd name="connsiteX5" fmla="*/ 252911 w 308454"/>
                <a:gd name="connsiteY5" fmla="*/ 949857 h 1611629"/>
                <a:gd name="connsiteX6" fmla="*/ 271889 w 308454"/>
                <a:gd name="connsiteY6" fmla="*/ 22479 h 16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454" h="1611629">
                  <a:moveTo>
                    <a:pt x="271889" y="0"/>
                  </a:moveTo>
                  <a:lnTo>
                    <a:pt x="23307" y="0"/>
                  </a:lnTo>
                  <a:cubicBezTo>
                    <a:pt x="23307" y="0"/>
                    <a:pt x="14266" y="166563"/>
                    <a:pt x="827" y="234084"/>
                  </a:cubicBezTo>
                  <a:cubicBezTo>
                    <a:pt x="-12694" y="301605"/>
                    <a:pt x="144910" y="1418107"/>
                    <a:pt x="81868" y="1611630"/>
                  </a:cubicBezTo>
                  <a:lnTo>
                    <a:pt x="203391" y="1611630"/>
                  </a:lnTo>
                  <a:cubicBezTo>
                    <a:pt x="203391" y="1611630"/>
                    <a:pt x="198911" y="1210983"/>
                    <a:pt x="252911" y="949857"/>
                  </a:cubicBezTo>
                  <a:cubicBezTo>
                    <a:pt x="306912" y="688732"/>
                    <a:pt x="335989" y="427688"/>
                    <a:pt x="271889" y="2247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4317C318-7EBF-4843-81E1-AD844F78FDB8}"/>
                </a:ext>
              </a:extLst>
            </p:cNvPr>
            <p:cNvSpPr/>
            <p:nvPr/>
          </p:nvSpPr>
          <p:spPr>
            <a:xfrm>
              <a:off x="2970651" y="5731326"/>
              <a:ext cx="308455" cy="1611629"/>
            </a:xfrm>
            <a:custGeom>
              <a:avLst/>
              <a:gdLst>
                <a:gd name="connsiteX0" fmla="*/ 36566 w 308455"/>
                <a:gd name="connsiteY0" fmla="*/ 0 h 1611629"/>
                <a:gd name="connsiteX1" fmla="*/ 285148 w 308455"/>
                <a:gd name="connsiteY1" fmla="*/ 0 h 1611629"/>
                <a:gd name="connsiteX2" fmla="*/ 307628 w 308455"/>
                <a:gd name="connsiteY2" fmla="*/ 234084 h 1611629"/>
                <a:gd name="connsiteX3" fmla="*/ 226586 w 308455"/>
                <a:gd name="connsiteY3" fmla="*/ 1611630 h 1611629"/>
                <a:gd name="connsiteX4" fmla="*/ 105065 w 308455"/>
                <a:gd name="connsiteY4" fmla="*/ 1611630 h 1611629"/>
                <a:gd name="connsiteX5" fmla="*/ 55544 w 308455"/>
                <a:gd name="connsiteY5" fmla="*/ 949857 h 1611629"/>
                <a:gd name="connsiteX6" fmla="*/ 36566 w 308455"/>
                <a:gd name="connsiteY6" fmla="*/ 22479 h 16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455" h="1611629">
                  <a:moveTo>
                    <a:pt x="36566" y="0"/>
                  </a:moveTo>
                  <a:lnTo>
                    <a:pt x="285148" y="0"/>
                  </a:lnTo>
                  <a:cubicBezTo>
                    <a:pt x="285148" y="0"/>
                    <a:pt x="294189" y="166563"/>
                    <a:pt x="307628" y="234084"/>
                  </a:cubicBezTo>
                  <a:cubicBezTo>
                    <a:pt x="321148" y="301605"/>
                    <a:pt x="163545" y="1418107"/>
                    <a:pt x="226586" y="1611630"/>
                  </a:cubicBezTo>
                  <a:lnTo>
                    <a:pt x="105065" y="1611630"/>
                  </a:lnTo>
                  <a:cubicBezTo>
                    <a:pt x="105065" y="1611630"/>
                    <a:pt x="109544" y="1210983"/>
                    <a:pt x="55544" y="949857"/>
                  </a:cubicBezTo>
                  <a:cubicBezTo>
                    <a:pt x="1543" y="688732"/>
                    <a:pt x="-27534" y="427688"/>
                    <a:pt x="36566" y="2247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782B7320-C890-4898-B14B-4DCC6418F014}"/>
                </a:ext>
              </a:extLst>
            </p:cNvPr>
            <p:cNvSpPr/>
            <p:nvPr/>
          </p:nvSpPr>
          <p:spPr>
            <a:xfrm>
              <a:off x="2954031" y="2390861"/>
              <a:ext cx="949857" cy="1305544"/>
            </a:xfrm>
            <a:custGeom>
              <a:avLst/>
              <a:gdLst>
                <a:gd name="connsiteX0" fmla="*/ 810824 w 949857"/>
                <a:gd name="connsiteY0" fmla="*/ 1305545 h 1305544"/>
                <a:gd name="connsiteX1" fmla="*/ 130563 w 949857"/>
                <a:gd name="connsiteY1" fmla="*/ 1305545 h 1305544"/>
                <a:gd name="connsiteX2" fmla="*/ 76562 w 949857"/>
                <a:gd name="connsiteY2" fmla="*/ 1251544 h 1305544"/>
                <a:gd name="connsiteX3" fmla="*/ 0 w 949857"/>
                <a:gd name="connsiteY3" fmla="*/ 54001 h 1305544"/>
                <a:gd name="connsiteX4" fmla="*/ 54001 w 949857"/>
                <a:gd name="connsiteY4" fmla="*/ 0 h 1305544"/>
                <a:gd name="connsiteX5" fmla="*/ 895857 w 949857"/>
                <a:gd name="connsiteY5" fmla="*/ 0 h 1305544"/>
                <a:gd name="connsiteX6" fmla="*/ 949857 w 949857"/>
                <a:gd name="connsiteY6" fmla="*/ 54001 h 1305544"/>
                <a:gd name="connsiteX7" fmla="*/ 864825 w 949857"/>
                <a:gd name="connsiteY7" fmla="*/ 1251544 h 1305544"/>
                <a:gd name="connsiteX8" fmla="*/ 810824 w 949857"/>
                <a:gd name="connsiteY8" fmla="*/ 1305545 h 1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57" h="1305544">
                  <a:moveTo>
                    <a:pt x="810824" y="1305545"/>
                  </a:moveTo>
                  <a:lnTo>
                    <a:pt x="130563" y="1305545"/>
                  </a:lnTo>
                  <a:cubicBezTo>
                    <a:pt x="100752" y="1305545"/>
                    <a:pt x="76562" y="1281355"/>
                    <a:pt x="76562" y="1251544"/>
                  </a:cubicBezTo>
                  <a:lnTo>
                    <a:pt x="0" y="54001"/>
                  </a:lnTo>
                  <a:cubicBezTo>
                    <a:pt x="0" y="24190"/>
                    <a:pt x="24190" y="0"/>
                    <a:pt x="54001" y="0"/>
                  </a:cubicBezTo>
                  <a:lnTo>
                    <a:pt x="895857" y="0"/>
                  </a:lnTo>
                  <a:cubicBezTo>
                    <a:pt x="925667" y="0"/>
                    <a:pt x="949857" y="24190"/>
                    <a:pt x="949857" y="54001"/>
                  </a:cubicBezTo>
                  <a:lnTo>
                    <a:pt x="864825" y="1251544"/>
                  </a:lnTo>
                  <a:cubicBezTo>
                    <a:pt x="864825" y="1281355"/>
                    <a:pt x="840635" y="1305545"/>
                    <a:pt x="810824" y="13055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E350ED36-7200-4131-8CD8-2BBAD533720A}"/>
                </a:ext>
              </a:extLst>
            </p:cNvPr>
            <p:cNvSpPr/>
            <p:nvPr/>
          </p:nvSpPr>
          <p:spPr>
            <a:xfrm>
              <a:off x="3922948" y="2391023"/>
              <a:ext cx="268618" cy="1092393"/>
            </a:xfrm>
            <a:custGeom>
              <a:avLst/>
              <a:gdLst>
                <a:gd name="connsiteX0" fmla="*/ 79575 w 268618"/>
                <a:gd name="connsiteY0" fmla="*/ 1092393 h 1092393"/>
                <a:gd name="connsiteX1" fmla="*/ 268618 w 268618"/>
                <a:gd name="connsiteY1" fmla="*/ 1092393 h 1092393"/>
                <a:gd name="connsiteX2" fmla="*/ 228138 w 268618"/>
                <a:gd name="connsiteY2" fmla="*/ 256564 h 1092393"/>
                <a:gd name="connsiteX3" fmla="*/ 0 w 268618"/>
                <a:gd name="connsiteY3" fmla="*/ 0 h 1092393"/>
                <a:gd name="connsiteX4" fmla="*/ 79575 w 268618"/>
                <a:gd name="connsiteY4" fmla="*/ 1092393 h 109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18" h="1092393">
                  <a:moveTo>
                    <a:pt x="79575" y="1092393"/>
                  </a:moveTo>
                  <a:lnTo>
                    <a:pt x="268618" y="1092393"/>
                  </a:lnTo>
                  <a:lnTo>
                    <a:pt x="228138" y="256564"/>
                  </a:lnTo>
                  <a:cubicBezTo>
                    <a:pt x="228138" y="256564"/>
                    <a:pt x="213152" y="0"/>
                    <a:pt x="0" y="0"/>
                  </a:cubicBezTo>
                  <a:lnTo>
                    <a:pt x="79575" y="10923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91D1A038-8FA4-44DD-AB0F-D17A4C7D1741}"/>
                </a:ext>
              </a:extLst>
            </p:cNvPr>
            <p:cNvSpPr/>
            <p:nvPr/>
          </p:nvSpPr>
          <p:spPr>
            <a:xfrm>
              <a:off x="2970728" y="7369997"/>
              <a:ext cx="267071" cy="432168"/>
            </a:xfrm>
            <a:custGeom>
              <a:avLst/>
              <a:gdLst>
                <a:gd name="connsiteX0" fmla="*/ 0 w 267071"/>
                <a:gd name="connsiteY0" fmla="*/ 432168 h 432168"/>
                <a:gd name="connsiteX1" fmla="*/ 240030 w 267071"/>
                <a:gd name="connsiteY1" fmla="*/ 432168 h 432168"/>
                <a:gd name="connsiteX2" fmla="*/ 267071 w 267071"/>
                <a:gd name="connsiteY2" fmla="*/ 162083 h 432168"/>
                <a:gd name="connsiteX3" fmla="*/ 226509 w 267071"/>
                <a:gd name="connsiteY3" fmla="*/ 0 h 432168"/>
                <a:gd name="connsiteX4" fmla="*/ 133495 w 267071"/>
                <a:gd name="connsiteY4" fmla="*/ 0 h 43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071" h="432168">
                  <a:moveTo>
                    <a:pt x="0" y="432168"/>
                  </a:moveTo>
                  <a:lnTo>
                    <a:pt x="240030" y="432168"/>
                  </a:lnTo>
                  <a:lnTo>
                    <a:pt x="267071" y="162083"/>
                  </a:lnTo>
                  <a:lnTo>
                    <a:pt x="226509" y="0"/>
                  </a:lnTo>
                  <a:lnTo>
                    <a:pt x="13349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8427854A-AA90-4227-B04D-3C2B077935DC}"/>
                </a:ext>
              </a:extLst>
            </p:cNvPr>
            <p:cNvSpPr/>
            <p:nvPr/>
          </p:nvSpPr>
          <p:spPr>
            <a:xfrm>
              <a:off x="3620365" y="7369997"/>
              <a:ext cx="267070" cy="432168"/>
            </a:xfrm>
            <a:custGeom>
              <a:avLst/>
              <a:gdLst>
                <a:gd name="connsiteX0" fmla="*/ 267071 w 267070"/>
                <a:gd name="connsiteY0" fmla="*/ 432168 h 432168"/>
                <a:gd name="connsiteX1" fmla="*/ 27041 w 267070"/>
                <a:gd name="connsiteY1" fmla="*/ 432168 h 432168"/>
                <a:gd name="connsiteX2" fmla="*/ 0 w 267070"/>
                <a:gd name="connsiteY2" fmla="*/ 162083 h 432168"/>
                <a:gd name="connsiteX3" fmla="*/ 40561 w 267070"/>
                <a:gd name="connsiteY3" fmla="*/ 0 h 432168"/>
                <a:gd name="connsiteX4" fmla="*/ 133576 w 267070"/>
                <a:gd name="connsiteY4" fmla="*/ 0 h 43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070" h="432168">
                  <a:moveTo>
                    <a:pt x="267071" y="432168"/>
                  </a:moveTo>
                  <a:lnTo>
                    <a:pt x="27041" y="432168"/>
                  </a:lnTo>
                  <a:lnTo>
                    <a:pt x="0" y="162083"/>
                  </a:lnTo>
                  <a:lnTo>
                    <a:pt x="40561" y="0"/>
                  </a:lnTo>
                  <a:lnTo>
                    <a:pt x="13357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9D68E7AF-502F-482F-B8A5-4CEE32BC6B48}"/>
                </a:ext>
              </a:extLst>
            </p:cNvPr>
            <p:cNvSpPr/>
            <p:nvPr/>
          </p:nvSpPr>
          <p:spPr>
            <a:xfrm>
              <a:off x="3241220" y="2103835"/>
              <a:ext cx="372547" cy="274075"/>
            </a:xfrm>
            <a:custGeom>
              <a:avLst/>
              <a:gdLst>
                <a:gd name="connsiteX0" fmla="*/ 372547 w 372547"/>
                <a:gd name="connsiteY0" fmla="*/ 274076 h 274075"/>
                <a:gd name="connsiteX1" fmla="*/ 0 w 372547"/>
                <a:gd name="connsiteY1" fmla="*/ 274076 h 274075"/>
                <a:gd name="connsiteX2" fmla="*/ 42190 w 372547"/>
                <a:gd name="connsiteY2" fmla="*/ 0 h 274075"/>
                <a:gd name="connsiteX3" fmla="*/ 330275 w 372547"/>
                <a:gd name="connsiteY3" fmla="*/ 0 h 2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547" h="274075">
                  <a:moveTo>
                    <a:pt x="372547" y="274076"/>
                  </a:moveTo>
                  <a:lnTo>
                    <a:pt x="0" y="274076"/>
                  </a:lnTo>
                  <a:lnTo>
                    <a:pt x="42190" y="0"/>
                  </a:lnTo>
                  <a:lnTo>
                    <a:pt x="33027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9408F4C5-05AF-4C95-949C-1A0AFA909503}"/>
                </a:ext>
              </a:extLst>
            </p:cNvPr>
            <p:cNvSpPr/>
            <p:nvPr/>
          </p:nvSpPr>
          <p:spPr>
            <a:xfrm>
              <a:off x="3997846" y="3504430"/>
              <a:ext cx="213544" cy="843322"/>
            </a:xfrm>
            <a:custGeom>
              <a:avLst/>
              <a:gdLst>
                <a:gd name="connsiteX0" fmla="*/ 4677 w 213544"/>
                <a:gd name="connsiteY0" fmla="*/ 0 h 843322"/>
                <a:gd name="connsiteX1" fmla="*/ 193720 w 213544"/>
                <a:gd name="connsiteY1" fmla="*/ 0 h 843322"/>
                <a:gd name="connsiteX2" fmla="*/ 211721 w 213544"/>
                <a:gd name="connsiteY2" fmla="*/ 246057 h 843322"/>
                <a:gd name="connsiteX3" fmla="*/ 160163 w 213544"/>
                <a:gd name="connsiteY3" fmla="*/ 843322 h 843322"/>
                <a:gd name="connsiteX4" fmla="*/ 76597 w 213544"/>
                <a:gd name="connsiteY4" fmla="*/ 843322 h 843322"/>
                <a:gd name="connsiteX5" fmla="*/ 4677 w 213544"/>
                <a:gd name="connsiteY5" fmla="*/ 0 h 84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44" h="843322">
                  <a:moveTo>
                    <a:pt x="4677" y="0"/>
                  </a:moveTo>
                  <a:lnTo>
                    <a:pt x="193720" y="0"/>
                  </a:lnTo>
                  <a:cubicBezTo>
                    <a:pt x="193720" y="0"/>
                    <a:pt x="220680" y="60028"/>
                    <a:pt x="211721" y="246057"/>
                  </a:cubicBezTo>
                  <a:cubicBezTo>
                    <a:pt x="202761" y="432087"/>
                    <a:pt x="160163" y="843322"/>
                    <a:pt x="160163" y="843322"/>
                  </a:cubicBezTo>
                  <a:lnTo>
                    <a:pt x="76597" y="843322"/>
                  </a:lnTo>
                  <a:cubicBezTo>
                    <a:pt x="76678" y="843322"/>
                    <a:pt x="-22364" y="246057"/>
                    <a:pt x="467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072A0F3E-235C-434D-A6CA-71712B1BE961}"/>
                </a:ext>
              </a:extLst>
            </p:cNvPr>
            <p:cNvSpPr/>
            <p:nvPr/>
          </p:nvSpPr>
          <p:spPr>
            <a:xfrm>
              <a:off x="3980043" y="4374712"/>
              <a:ext cx="219991" cy="345099"/>
            </a:xfrm>
            <a:custGeom>
              <a:avLst/>
              <a:gdLst>
                <a:gd name="connsiteX0" fmla="*/ 192138 w 219991"/>
                <a:gd name="connsiteY0" fmla="*/ 0 h 345099"/>
                <a:gd name="connsiteX1" fmla="*/ 210139 w 219991"/>
                <a:gd name="connsiteY1" fmla="*/ 318140 h 345099"/>
                <a:gd name="connsiteX2" fmla="*/ 153124 w 219991"/>
                <a:gd name="connsiteY2" fmla="*/ 345099 h 345099"/>
                <a:gd name="connsiteX3" fmla="*/ 117124 w 219991"/>
                <a:gd name="connsiteY3" fmla="*/ 345099 h 345099"/>
                <a:gd name="connsiteX4" fmla="*/ 72083 w 219991"/>
                <a:gd name="connsiteY4" fmla="*/ 262591 h 345099"/>
                <a:gd name="connsiteX5" fmla="*/ 42028 w 219991"/>
                <a:gd name="connsiteY5" fmla="*/ 327099 h 345099"/>
                <a:gd name="connsiteX6" fmla="*/ 0 w 219991"/>
                <a:gd name="connsiteY6" fmla="*/ 327099 h 345099"/>
                <a:gd name="connsiteX7" fmla="*/ 57014 w 219991"/>
                <a:gd name="connsiteY7" fmla="*/ 108001 h 345099"/>
                <a:gd name="connsiteX8" fmla="*/ 90001 w 219991"/>
                <a:gd name="connsiteY8" fmla="*/ 0 h 345099"/>
                <a:gd name="connsiteX9" fmla="*/ 192138 w 219991"/>
                <a:gd name="connsiteY9" fmla="*/ 0 h 3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91" h="345099">
                  <a:moveTo>
                    <a:pt x="192138" y="0"/>
                  </a:moveTo>
                  <a:cubicBezTo>
                    <a:pt x="192138" y="0"/>
                    <a:pt x="240112" y="267071"/>
                    <a:pt x="210139" y="318140"/>
                  </a:cubicBezTo>
                  <a:lnTo>
                    <a:pt x="153124" y="345099"/>
                  </a:lnTo>
                  <a:lnTo>
                    <a:pt x="117124" y="345099"/>
                  </a:lnTo>
                  <a:cubicBezTo>
                    <a:pt x="117124" y="345099"/>
                    <a:pt x="111096" y="255017"/>
                    <a:pt x="72083" y="262591"/>
                  </a:cubicBezTo>
                  <a:cubicBezTo>
                    <a:pt x="72083" y="262591"/>
                    <a:pt x="45775" y="279859"/>
                    <a:pt x="42028" y="327099"/>
                  </a:cubicBezTo>
                  <a:lnTo>
                    <a:pt x="0" y="327099"/>
                  </a:lnTo>
                  <a:cubicBezTo>
                    <a:pt x="0" y="327099"/>
                    <a:pt x="0" y="189043"/>
                    <a:pt x="57014" y="108001"/>
                  </a:cubicBezTo>
                  <a:cubicBezTo>
                    <a:pt x="57014" y="108001"/>
                    <a:pt x="85196" y="70861"/>
                    <a:pt x="90001" y="0"/>
                  </a:cubicBezTo>
                  <a:lnTo>
                    <a:pt x="192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05C9634E-0543-40FD-AF44-F437159EF0C5}"/>
                </a:ext>
              </a:extLst>
            </p:cNvPr>
            <p:cNvSpPr/>
            <p:nvPr/>
          </p:nvSpPr>
          <p:spPr>
            <a:xfrm>
              <a:off x="2666435" y="2391023"/>
              <a:ext cx="268618" cy="1092393"/>
            </a:xfrm>
            <a:custGeom>
              <a:avLst/>
              <a:gdLst>
                <a:gd name="connsiteX0" fmla="*/ 189043 w 268618"/>
                <a:gd name="connsiteY0" fmla="*/ 1092393 h 1092393"/>
                <a:gd name="connsiteX1" fmla="*/ 0 w 268618"/>
                <a:gd name="connsiteY1" fmla="*/ 1092393 h 1092393"/>
                <a:gd name="connsiteX2" fmla="*/ 40480 w 268618"/>
                <a:gd name="connsiteY2" fmla="*/ 256564 h 1092393"/>
                <a:gd name="connsiteX3" fmla="*/ 268618 w 268618"/>
                <a:gd name="connsiteY3" fmla="*/ 0 h 1092393"/>
                <a:gd name="connsiteX4" fmla="*/ 189043 w 268618"/>
                <a:gd name="connsiteY4" fmla="*/ 1092393 h 109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18" h="1092393">
                  <a:moveTo>
                    <a:pt x="189043" y="1092393"/>
                  </a:moveTo>
                  <a:lnTo>
                    <a:pt x="0" y="1092393"/>
                  </a:lnTo>
                  <a:lnTo>
                    <a:pt x="40480" y="256564"/>
                  </a:lnTo>
                  <a:cubicBezTo>
                    <a:pt x="40480" y="256564"/>
                    <a:pt x="55467" y="0"/>
                    <a:pt x="268618" y="0"/>
                  </a:cubicBezTo>
                  <a:lnTo>
                    <a:pt x="189043" y="10923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39FB4EA5-39F4-41E5-9D94-8E41B68AAD69}"/>
                </a:ext>
              </a:extLst>
            </p:cNvPr>
            <p:cNvSpPr/>
            <p:nvPr/>
          </p:nvSpPr>
          <p:spPr>
            <a:xfrm>
              <a:off x="2646611" y="3504430"/>
              <a:ext cx="213541" cy="843322"/>
            </a:xfrm>
            <a:custGeom>
              <a:avLst/>
              <a:gdLst>
                <a:gd name="connsiteX0" fmla="*/ 208867 w 213541"/>
                <a:gd name="connsiteY0" fmla="*/ 0 h 843322"/>
                <a:gd name="connsiteX1" fmla="*/ 19824 w 213541"/>
                <a:gd name="connsiteY1" fmla="*/ 0 h 843322"/>
                <a:gd name="connsiteX2" fmla="*/ 1824 w 213541"/>
                <a:gd name="connsiteY2" fmla="*/ 246057 h 843322"/>
                <a:gd name="connsiteX3" fmla="*/ 53381 w 213541"/>
                <a:gd name="connsiteY3" fmla="*/ 843322 h 843322"/>
                <a:gd name="connsiteX4" fmla="*/ 136948 w 213541"/>
                <a:gd name="connsiteY4" fmla="*/ 843322 h 843322"/>
                <a:gd name="connsiteX5" fmla="*/ 208867 w 213541"/>
                <a:gd name="connsiteY5" fmla="*/ 0 h 84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41" h="843322">
                  <a:moveTo>
                    <a:pt x="208867" y="0"/>
                  </a:moveTo>
                  <a:lnTo>
                    <a:pt x="19824" y="0"/>
                  </a:lnTo>
                  <a:cubicBezTo>
                    <a:pt x="19824" y="0"/>
                    <a:pt x="-7135" y="60028"/>
                    <a:pt x="1824" y="246057"/>
                  </a:cubicBezTo>
                  <a:cubicBezTo>
                    <a:pt x="10865" y="432087"/>
                    <a:pt x="53381" y="843322"/>
                    <a:pt x="53381" y="843322"/>
                  </a:cubicBezTo>
                  <a:lnTo>
                    <a:pt x="136948" y="843322"/>
                  </a:lnTo>
                  <a:cubicBezTo>
                    <a:pt x="136785" y="843322"/>
                    <a:pt x="235908" y="246057"/>
                    <a:pt x="20886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5535D42D-0DCF-4F98-8E3A-DC7271BF6BAB}"/>
                </a:ext>
              </a:extLst>
            </p:cNvPr>
            <p:cNvSpPr/>
            <p:nvPr/>
          </p:nvSpPr>
          <p:spPr>
            <a:xfrm>
              <a:off x="2657885" y="4374712"/>
              <a:ext cx="219991" cy="345099"/>
            </a:xfrm>
            <a:custGeom>
              <a:avLst/>
              <a:gdLst>
                <a:gd name="connsiteX0" fmla="*/ 27853 w 219991"/>
                <a:gd name="connsiteY0" fmla="*/ 0 h 345099"/>
                <a:gd name="connsiteX1" fmla="*/ 9853 w 219991"/>
                <a:gd name="connsiteY1" fmla="*/ 318140 h 345099"/>
                <a:gd name="connsiteX2" fmla="*/ 66867 w 219991"/>
                <a:gd name="connsiteY2" fmla="*/ 345099 h 345099"/>
                <a:gd name="connsiteX3" fmla="*/ 102868 w 219991"/>
                <a:gd name="connsiteY3" fmla="*/ 345099 h 345099"/>
                <a:gd name="connsiteX4" fmla="*/ 147909 w 219991"/>
                <a:gd name="connsiteY4" fmla="*/ 262591 h 345099"/>
                <a:gd name="connsiteX5" fmla="*/ 177963 w 219991"/>
                <a:gd name="connsiteY5" fmla="*/ 327099 h 345099"/>
                <a:gd name="connsiteX6" fmla="*/ 219991 w 219991"/>
                <a:gd name="connsiteY6" fmla="*/ 327099 h 345099"/>
                <a:gd name="connsiteX7" fmla="*/ 162977 w 219991"/>
                <a:gd name="connsiteY7" fmla="*/ 108001 h 345099"/>
                <a:gd name="connsiteX8" fmla="*/ 129990 w 219991"/>
                <a:gd name="connsiteY8" fmla="*/ 0 h 345099"/>
                <a:gd name="connsiteX9" fmla="*/ 27853 w 219991"/>
                <a:gd name="connsiteY9" fmla="*/ 0 h 3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91" h="345099">
                  <a:moveTo>
                    <a:pt x="27853" y="0"/>
                  </a:moveTo>
                  <a:cubicBezTo>
                    <a:pt x="27853" y="0"/>
                    <a:pt x="-20120" y="267071"/>
                    <a:pt x="9853" y="318140"/>
                  </a:cubicBezTo>
                  <a:lnTo>
                    <a:pt x="66867" y="345099"/>
                  </a:lnTo>
                  <a:lnTo>
                    <a:pt x="102868" y="345099"/>
                  </a:lnTo>
                  <a:cubicBezTo>
                    <a:pt x="102868" y="345099"/>
                    <a:pt x="108895" y="255017"/>
                    <a:pt x="147909" y="262591"/>
                  </a:cubicBezTo>
                  <a:cubicBezTo>
                    <a:pt x="147909" y="262591"/>
                    <a:pt x="174217" y="279859"/>
                    <a:pt x="177963" y="327099"/>
                  </a:cubicBezTo>
                  <a:lnTo>
                    <a:pt x="219991" y="327099"/>
                  </a:lnTo>
                  <a:cubicBezTo>
                    <a:pt x="219991" y="327099"/>
                    <a:pt x="219991" y="189043"/>
                    <a:pt x="162977" y="108001"/>
                  </a:cubicBezTo>
                  <a:cubicBezTo>
                    <a:pt x="162977" y="108001"/>
                    <a:pt x="134796" y="70861"/>
                    <a:pt x="129990" y="0"/>
                  </a:cubicBezTo>
                  <a:lnTo>
                    <a:pt x="2785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9C6270B1-BC47-4117-BA72-F3E282CA8ED3}"/>
                </a:ext>
              </a:extLst>
            </p:cNvPr>
            <p:cNvSpPr/>
            <p:nvPr/>
          </p:nvSpPr>
          <p:spPr>
            <a:xfrm>
              <a:off x="2942547" y="4531013"/>
              <a:ext cx="439498" cy="840145"/>
            </a:xfrm>
            <a:custGeom>
              <a:avLst/>
              <a:gdLst>
                <a:gd name="connsiteX0" fmla="*/ 78435 w 439498"/>
                <a:gd name="connsiteY0" fmla="*/ 840146 h 840145"/>
                <a:gd name="connsiteX1" fmla="*/ 359841 w 439498"/>
                <a:gd name="connsiteY1" fmla="*/ 840146 h 840145"/>
                <a:gd name="connsiteX2" fmla="*/ 439498 w 439498"/>
                <a:gd name="connsiteY2" fmla="*/ 0 h 840145"/>
                <a:gd name="connsiteX3" fmla="*/ 0 w 439498"/>
                <a:gd name="connsiteY3" fmla="*/ 0 h 840145"/>
                <a:gd name="connsiteX4" fmla="*/ 78435 w 439498"/>
                <a:gd name="connsiteY4" fmla="*/ 840146 h 84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98" h="840145">
                  <a:moveTo>
                    <a:pt x="78435" y="840146"/>
                  </a:moveTo>
                  <a:lnTo>
                    <a:pt x="359841" y="840146"/>
                  </a:lnTo>
                  <a:lnTo>
                    <a:pt x="439498" y="0"/>
                  </a:lnTo>
                  <a:lnTo>
                    <a:pt x="0" y="0"/>
                  </a:lnTo>
                  <a:cubicBezTo>
                    <a:pt x="11158" y="442431"/>
                    <a:pt x="78435" y="840146"/>
                    <a:pt x="78435" y="8401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AD9770E5-E6A8-4BD0-A2AE-945652AB260E}"/>
                </a:ext>
              </a:extLst>
            </p:cNvPr>
            <p:cNvSpPr/>
            <p:nvPr/>
          </p:nvSpPr>
          <p:spPr>
            <a:xfrm>
              <a:off x="3484345" y="4531013"/>
              <a:ext cx="439417" cy="840145"/>
            </a:xfrm>
            <a:custGeom>
              <a:avLst/>
              <a:gdLst>
                <a:gd name="connsiteX0" fmla="*/ 361063 w 439417"/>
                <a:gd name="connsiteY0" fmla="*/ 840146 h 840145"/>
                <a:gd name="connsiteX1" fmla="*/ 79657 w 439417"/>
                <a:gd name="connsiteY1" fmla="*/ 840146 h 840145"/>
                <a:gd name="connsiteX2" fmla="*/ 0 w 439417"/>
                <a:gd name="connsiteY2" fmla="*/ 0 h 840145"/>
                <a:gd name="connsiteX3" fmla="*/ 439417 w 439417"/>
                <a:gd name="connsiteY3" fmla="*/ 0 h 840145"/>
                <a:gd name="connsiteX4" fmla="*/ 361063 w 439417"/>
                <a:gd name="connsiteY4" fmla="*/ 840146 h 84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17" h="840145">
                  <a:moveTo>
                    <a:pt x="361063" y="840146"/>
                  </a:moveTo>
                  <a:lnTo>
                    <a:pt x="79657" y="840146"/>
                  </a:lnTo>
                  <a:lnTo>
                    <a:pt x="0" y="0"/>
                  </a:lnTo>
                  <a:lnTo>
                    <a:pt x="439417" y="0"/>
                  </a:lnTo>
                  <a:cubicBezTo>
                    <a:pt x="428259" y="442431"/>
                    <a:pt x="361063" y="840146"/>
                    <a:pt x="361063" y="8401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814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138" name="グラフィックス 43">
              <a:extLst>
                <a:ext uri="{FF2B5EF4-FFF2-40B4-BE49-F238E27FC236}">
                  <a16:creationId xmlns:a16="http://schemas.microsoft.com/office/drawing/2014/main" id="{FC6A528D-CEE3-4134-8650-1AFA8EA26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55079" y="4701152"/>
              <a:ext cx="231611" cy="312710"/>
            </a:xfrm>
            <a:prstGeom prst="rect">
              <a:avLst/>
            </a:prstGeom>
          </p:spPr>
        </p:pic>
        <p:pic>
          <p:nvPicPr>
            <p:cNvPr id="139" name="グラフィックス 44">
              <a:extLst>
                <a:ext uri="{FF2B5EF4-FFF2-40B4-BE49-F238E27FC236}">
                  <a16:creationId xmlns:a16="http://schemas.microsoft.com/office/drawing/2014/main" id="{449A30FC-B266-490A-96DB-6A62186D1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0042" y="4705049"/>
              <a:ext cx="212608" cy="308943"/>
            </a:xfrm>
            <a:prstGeom prst="rect">
              <a:avLst/>
            </a:prstGeom>
          </p:spPr>
        </p:pic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C0C6FA9B-DE12-6604-D49B-37BBE8E5CA40}"/>
              </a:ext>
            </a:extLst>
          </p:cNvPr>
          <p:cNvGrpSpPr/>
          <p:nvPr/>
        </p:nvGrpSpPr>
        <p:grpSpPr>
          <a:xfrm>
            <a:off x="1919736" y="7780115"/>
            <a:ext cx="1145872" cy="1531874"/>
            <a:chOff x="1907353" y="6392531"/>
            <a:chExt cx="1145872" cy="1531874"/>
          </a:xfrm>
        </p:grpSpPr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1FE66376-223E-4898-2142-BD54EA2C84B9}"/>
                </a:ext>
              </a:extLst>
            </p:cNvPr>
            <p:cNvGrpSpPr/>
            <p:nvPr/>
          </p:nvGrpSpPr>
          <p:grpSpPr>
            <a:xfrm>
              <a:off x="1907353" y="6392531"/>
              <a:ext cx="1145872" cy="1523239"/>
              <a:chOff x="1237607" y="2039923"/>
              <a:chExt cx="4382785" cy="5826154"/>
            </a:xfrm>
          </p:grpSpPr>
          <p:pic>
            <p:nvPicPr>
              <p:cNvPr id="142" name="図 141">
                <a:extLst>
                  <a:ext uri="{FF2B5EF4-FFF2-40B4-BE49-F238E27FC236}">
                    <a16:creationId xmlns:a16="http://schemas.microsoft.com/office/drawing/2014/main" id="{84606F8B-DBA9-4B81-B676-30B9277A2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607" y="2039923"/>
                <a:ext cx="4382785" cy="5826154"/>
              </a:xfrm>
              <a:prstGeom prst="rect">
                <a:avLst/>
              </a:prstGeom>
            </p:spPr>
          </p:pic>
          <p:pic>
            <p:nvPicPr>
              <p:cNvPr id="143" name="グラフィックス 42">
                <a:extLst>
                  <a:ext uri="{FF2B5EF4-FFF2-40B4-BE49-F238E27FC236}">
                    <a16:creationId xmlns:a16="http://schemas.microsoft.com/office/drawing/2014/main" id="{192D8BC9-FED5-4FB0-BA3F-46A1FC7A8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602357" y="4822210"/>
                <a:ext cx="865354" cy="859005"/>
              </a:xfrm>
              <a:prstGeom prst="rect">
                <a:avLst/>
              </a:prstGeom>
            </p:spPr>
          </p:pic>
          <p:pic>
            <p:nvPicPr>
              <p:cNvPr id="144" name="グラフィックス 43">
                <a:extLst>
                  <a:ext uri="{FF2B5EF4-FFF2-40B4-BE49-F238E27FC236}">
                    <a16:creationId xmlns:a16="http://schemas.microsoft.com/office/drawing/2014/main" id="{6BB9A277-EDE8-4D48-9729-439D50050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86292" y="4855908"/>
                <a:ext cx="865354" cy="859005"/>
              </a:xfrm>
              <a:prstGeom prst="rect">
                <a:avLst/>
              </a:prstGeom>
            </p:spPr>
          </p:pic>
          <p:pic>
            <p:nvPicPr>
              <p:cNvPr id="145" name="グラフィックス 45">
                <a:extLst>
                  <a:ext uri="{FF2B5EF4-FFF2-40B4-BE49-F238E27FC236}">
                    <a16:creationId xmlns:a16="http://schemas.microsoft.com/office/drawing/2014/main" id="{1541265F-BCA3-48CD-A547-4C5EEB453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966216" y="5681215"/>
                <a:ext cx="956477" cy="267814"/>
              </a:xfrm>
              <a:prstGeom prst="rect">
                <a:avLst/>
              </a:prstGeom>
            </p:spPr>
          </p:pic>
          <p:pic>
            <p:nvPicPr>
              <p:cNvPr id="146" name="グラフィックス 47">
                <a:extLst>
                  <a:ext uri="{FF2B5EF4-FFF2-40B4-BE49-F238E27FC236}">
                    <a16:creationId xmlns:a16="http://schemas.microsoft.com/office/drawing/2014/main" id="{23AAE4AD-726F-4A59-BEF8-789CF2BA7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875001" y="6116647"/>
                <a:ext cx="1189982" cy="484757"/>
              </a:xfrm>
              <a:prstGeom prst="rect">
                <a:avLst/>
              </a:prstGeom>
            </p:spPr>
          </p:pic>
          <p:pic>
            <p:nvPicPr>
              <p:cNvPr id="147" name="グラフィックス 49">
                <a:extLst>
                  <a:ext uri="{FF2B5EF4-FFF2-40B4-BE49-F238E27FC236}">
                    <a16:creationId xmlns:a16="http://schemas.microsoft.com/office/drawing/2014/main" id="{A30C92CA-3FC9-4E51-99B6-21FCD4FB2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069940" y="4647424"/>
                <a:ext cx="621019" cy="1624204"/>
              </a:xfrm>
              <a:prstGeom prst="rect">
                <a:avLst/>
              </a:prstGeom>
            </p:spPr>
          </p:pic>
          <p:pic>
            <p:nvPicPr>
              <p:cNvPr id="148" name="グラフィックス 51">
                <a:extLst>
                  <a:ext uri="{FF2B5EF4-FFF2-40B4-BE49-F238E27FC236}">
                    <a16:creationId xmlns:a16="http://schemas.microsoft.com/office/drawing/2014/main" id="{026131C7-3A2A-4DBC-9427-44C72BC7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7458" y="4739522"/>
                <a:ext cx="689679" cy="1624204"/>
              </a:xfrm>
              <a:prstGeom prst="rect">
                <a:avLst/>
              </a:prstGeom>
            </p:spPr>
          </p:pic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62458557-196F-4AE9-87FA-0C17A405C74D}"/>
                  </a:ext>
                </a:extLst>
              </p:cNvPr>
              <p:cNvSpPr/>
              <p:nvPr/>
            </p:nvSpPr>
            <p:spPr>
              <a:xfrm>
                <a:off x="2386292" y="3290104"/>
                <a:ext cx="2081419" cy="859005"/>
              </a:xfrm>
              <a:custGeom>
                <a:avLst/>
                <a:gdLst>
                  <a:gd name="connsiteX0" fmla="*/ 207383 w 370675"/>
                  <a:gd name="connsiteY0" fmla="*/ 326587 h 326586"/>
                  <a:gd name="connsiteX1" fmla="*/ 163293 w 370675"/>
                  <a:gd name="connsiteY1" fmla="*/ 326587 h 326586"/>
                  <a:gd name="connsiteX2" fmla="*/ 0 w 370675"/>
                  <a:gd name="connsiteY2" fmla="*/ 163293 h 326586"/>
                  <a:gd name="connsiteX3" fmla="*/ 0 w 370675"/>
                  <a:gd name="connsiteY3" fmla="*/ 163293 h 326586"/>
                  <a:gd name="connsiteX4" fmla="*/ 163293 w 370675"/>
                  <a:gd name="connsiteY4" fmla="*/ 0 h 326586"/>
                  <a:gd name="connsiteX5" fmla="*/ 207383 w 370675"/>
                  <a:gd name="connsiteY5" fmla="*/ 0 h 326586"/>
                  <a:gd name="connsiteX6" fmla="*/ 370676 w 370675"/>
                  <a:gd name="connsiteY6" fmla="*/ 163293 h 326586"/>
                  <a:gd name="connsiteX7" fmla="*/ 370676 w 370675"/>
                  <a:gd name="connsiteY7" fmla="*/ 163293 h 326586"/>
                  <a:gd name="connsiteX8" fmla="*/ 207383 w 370675"/>
                  <a:gd name="connsiteY8" fmla="*/ 326587 h 32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675" h="326586">
                    <a:moveTo>
                      <a:pt x="207383" y="326587"/>
                    </a:moveTo>
                    <a:lnTo>
                      <a:pt x="163293" y="326587"/>
                    </a:lnTo>
                    <a:cubicBezTo>
                      <a:pt x="73105" y="326587"/>
                      <a:pt x="0" y="253481"/>
                      <a:pt x="0" y="163293"/>
                    </a:cubicBezTo>
                    <a:lnTo>
                      <a:pt x="0" y="163293"/>
                    </a:lnTo>
                    <a:cubicBezTo>
                      <a:pt x="0" y="73105"/>
                      <a:pt x="73105" y="0"/>
                      <a:pt x="163293" y="0"/>
                    </a:cubicBezTo>
                    <a:lnTo>
                      <a:pt x="207383" y="0"/>
                    </a:lnTo>
                    <a:cubicBezTo>
                      <a:pt x="297571" y="0"/>
                      <a:pt x="370676" y="73105"/>
                      <a:pt x="370676" y="163293"/>
                    </a:cubicBezTo>
                    <a:lnTo>
                      <a:pt x="370676" y="163293"/>
                    </a:lnTo>
                    <a:cubicBezTo>
                      <a:pt x="370676" y="253481"/>
                      <a:pt x="297571" y="326587"/>
                      <a:pt x="207383" y="326587"/>
                    </a:cubicBezTo>
                    <a:close/>
                  </a:path>
                </a:pathLst>
              </a:custGeom>
              <a:solidFill>
                <a:srgbClr val="F5B1AA">
                  <a:alpha val="60000"/>
                </a:srgbClr>
              </a:solidFill>
              <a:ln w="1255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</p:grpSp>
        <p:pic>
          <p:nvPicPr>
            <p:cNvPr id="152" name="グラフィックス 53">
              <a:extLst>
                <a:ext uri="{FF2B5EF4-FFF2-40B4-BE49-F238E27FC236}">
                  <a16:creationId xmlns:a16="http://schemas.microsoft.com/office/drawing/2014/main" id="{DB062BF2-EB68-47E3-BFA8-F0BD543C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72867" y="7561019"/>
              <a:ext cx="618852" cy="363386"/>
            </a:xfrm>
            <a:prstGeom prst="rect">
              <a:avLst/>
            </a:prstGeom>
          </p:spPr>
        </p:pic>
      </p:grp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6F539BCB-14BC-F5AC-B6D1-BF65D0BAE87F}"/>
              </a:ext>
            </a:extLst>
          </p:cNvPr>
          <p:cNvSpPr txBox="1"/>
          <p:nvPr/>
        </p:nvSpPr>
        <p:spPr>
          <a:xfrm>
            <a:off x="3336168" y="7694757"/>
            <a:ext cx="1467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ヒゲ脱毛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7,000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95BFFEF-5EFD-1E97-F83C-AF4FC4AC5626}"/>
              </a:ext>
            </a:extLst>
          </p:cNvPr>
          <p:cNvSpPr txBox="1"/>
          <p:nvPr/>
        </p:nvSpPr>
        <p:spPr>
          <a:xfrm>
            <a:off x="1576907" y="5814790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V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ライン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5,000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BE26C349-05A0-8B03-56C6-FB7609F15982}"/>
              </a:ext>
            </a:extLst>
          </p:cNvPr>
          <p:cNvSpPr txBox="1"/>
          <p:nvPr/>
        </p:nvSpPr>
        <p:spPr>
          <a:xfrm>
            <a:off x="2575376" y="5840291"/>
            <a:ext cx="1577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I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ライン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5,000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1FEC2CB3-F0F6-7C93-AE0D-9C0382D416CA}"/>
              </a:ext>
            </a:extLst>
          </p:cNvPr>
          <p:cNvSpPr txBox="1"/>
          <p:nvPr/>
        </p:nvSpPr>
        <p:spPr>
          <a:xfrm>
            <a:off x="4077487" y="5834503"/>
            <a:ext cx="1333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O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ライン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5,000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39EE3313-4F15-7CDE-F58F-17AF17110AD8}"/>
              </a:ext>
            </a:extLst>
          </p:cNvPr>
          <p:cNvSpPr txBox="1"/>
          <p:nvPr/>
        </p:nvSpPr>
        <p:spPr>
          <a:xfrm>
            <a:off x="2575378" y="6523112"/>
            <a:ext cx="1577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VIO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セット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pPr algn="ctr"/>
            <a:r>
              <a:rPr kumimoji="1" lang="en-US" altLang="ja-JP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13,000</a:t>
            </a:r>
            <a:r>
              <a:rPr kumimoji="1" lang="ja-JP" altLang="en-US" sz="16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円</a:t>
            </a:r>
            <a:endParaRPr kumimoji="1" lang="en-US" altLang="ja-JP" sz="1600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9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563</TotalTime>
  <Words>173</Words>
  <Application>Microsoft Office PowerPoint</Application>
  <PresentationFormat>A4 210 x 297 mm</PresentationFormat>
  <Paragraphs>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游明朝 Light</vt:lpstr>
      <vt:lpstr>Arial</vt:lpstr>
      <vt:lpstr>Calibri</vt:lpstr>
      <vt:lpstr>Calibri Light</vt:lpstr>
      <vt:lpstr>Palace Script MT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8</cp:revision>
  <cp:lastPrinted>2023-07-11T03:23:28Z</cp:lastPrinted>
  <dcterms:created xsi:type="dcterms:W3CDTF">2023-07-10T04:25:07Z</dcterms:created>
  <dcterms:modified xsi:type="dcterms:W3CDTF">2023-09-08T00:15:32Z</dcterms:modified>
</cp:coreProperties>
</file>