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刻ゴシック" panose="020B0600070205080204" charset="-128"/>
      <p:regular r:id="rId3"/>
    </p:embeddedFont>
    <p:embeddedFont>
      <p:font typeface="BIZ UDPゴシック" panose="020B0400000000000000" pitchFamily="50" charset="-128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1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29570" y="9771817"/>
            <a:ext cx="1500860" cy="2249245"/>
          </a:xfrm>
          <a:custGeom>
            <a:avLst/>
            <a:gdLst/>
            <a:ahLst/>
            <a:cxnLst/>
            <a:rect l="l" t="t" r="r" b="b"/>
            <a:pathLst>
              <a:path w="1500860" h="2249245">
                <a:moveTo>
                  <a:pt x="0" y="0"/>
                </a:moveTo>
                <a:lnTo>
                  <a:pt x="1500860" y="0"/>
                </a:lnTo>
                <a:lnTo>
                  <a:pt x="1500860" y="2249245"/>
                </a:lnTo>
                <a:lnTo>
                  <a:pt x="0" y="2249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AutoShape 3"/>
          <p:cNvSpPr/>
          <p:nvPr/>
        </p:nvSpPr>
        <p:spPr>
          <a:xfrm>
            <a:off x="703191" y="2679801"/>
            <a:ext cx="6153619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05115" y="3412372"/>
            <a:ext cx="614977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6950" y="487189"/>
            <a:ext cx="6086100" cy="203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>
                <a:solidFill>
                  <a:srgbClr val="000000"/>
                </a:solidFill>
                <a:latin typeface="刻ゴシック"/>
              </a:rPr>
              <a:t>HAIR REMOVAL</a:t>
            </a:r>
          </a:p>
          <a:p>
            <a:pPr algn="ctr">
              <a:lnSpc>
                <a:spcPts val="8119"/>
              </a:lnSpc>
            </a:pPr>
            <a:r>
              <a:rPr lang="en-US" sz="5799" dirty="0">
                <a:solidFill>
                  <a:srgbClr val="000000"/>
                </a:solidFill>
                <a:latin typeface="刻ゴシック"/>
              </a:rPr>
              <a:t>MEN‘S MENU</a:t>
            </a:r>
          </a:p>
        </p:txBody>
      </p:sp>
      <p:sp>
        <p:nvSpPr>
          <p:cNvPr id="6" name="AutoShape 6"/>
          <p:cNvSpPr/>
          <p:nvPr/>
        </p:nvSpPr>
        <p:spPr>
          <a:xfrm>
            <a:off x="763200" y="4022587"/>
            <a:ext cx="601992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763200" y="4679757"/>
            <a:ext cx="601992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63200" y="5336928"/>
            <a:ext cx="601992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763200" y="5994098"/>
            <a:ext cx="601992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63200" y="6651268"/>
            <a:ext cx="601992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763200" y="7308439"/>
            <a:ext cx="601992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763200" y="7965609"/>
            <a:ext cx="601992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94046" y="2838124"/>
            <a:ext cx="733123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部位</a:t>
            </a:r>
            <a:endParaRPr lang="en-US" sz="26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33723" y="2857731"/>
            <a:ext cx="1787570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10回コース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27847" y="2838124"/>
            <a:ext cx="1687596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5回コース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76454" y="2865643"/>
            <a:ext cx="960511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1回</a:t>
            </a:r>
          </a:p>
        </p:txBody>
      </p:sp>
      <p:sp>
        <p:nvSpPr>
          <p:cNvPr id="24" name="AutoShape 24"/>
          <p:cNvSpPr/>
          <p:nvPr/>
        </p:nvSpPr>
        <p:spPr>
          <a:xfrm>
            <a:off x="763200" y="8622779"/>
            <a:ext cx="601992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TextBox 26"/>
          <p:cNvSpPr txBox="1"/>
          <p:nvPr/>
        </p:nvSpPr>
        <p:spPr>
          <a:xfrm>
            <a:off x="557515" y="8929244"/>
            <a:ext cx="6431295" cy="316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刻ゴシック"/>
              </a:rPr>
              <a:t>※コースの価格は1回分の価格表記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B42F4301-270F-9A99-052C-F12986277A81}"/>
              </a:ext>
            </a:extLst>
          </p:cNvPr>
          <p:cNvGrpSpPr/>
          <p:nvPr/>
        </p:nvGrpSpPr>
        <p:grpSpPr>
          <a:xfrm>
            <a:off x="1221512" y="3543681"/>
            <a:ext cx="5480031" cy="338811"/>
            <a:chOff x="1234773" y="0"/>
            <a:chExt cx="5480031" cy="338811"/>
          </a:xfrm>
        </p:grpSpPr>
        <p:sp>
          <p:nvSpPr>
            <p:cNvPr id="17" name="TextBox 17"/>
            <p:cNvSpPr txBox="1"/>
            <p:nvPr/>
          </p:nvSpPr>
          <p:spPr>
            <a:xfrm>
              <a:off x="1234773" y="0"/>
              <a:ext cx="254050" cy="3062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髭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542038" y="0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</a:t>
              </a:r>
              <a:r>
                <a:rPr lang="ja-JP" alt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</a:t>
              </a: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000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058050" y="0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</a:t>
              </a:r>
              <a:r>
                <a:rPr lang="ja-JP" alt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</a:t>
              </a: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000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933562" y="0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</a:t>
              </a:r>
              <a:r>
                <a:rPr lang="ja-JP" alt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</a:t>
              </a: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500</a:t>
              </a: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8F0A4D53-7DDA-D041-E40C-458374DF27C6}"/>
              </a:ext>
            </a:extLst>
          </p:cNvPr>
          <p:cNvGrpSpPr/>
          <p:nvPr/>
        </p:nvGrpSpPr>
        <p:grpSpPr>
          <a:xfrm>
            <a:off x="1224456" y="4174978"/>
            <a:ext cx="5490348" cy="338811"/>
            <a:chOff x="1234773" y="0"/>
            <a:chExt cx="5490348" cy="338811"/>
          </a:xfrm>
        </p:grpSpPr>
        <p:sp>
          <p:nvSpPr>
            <p:cNvPr id="18" name="TextBox 18"/>
            <p:cNvSpPr txBox="1"/>
            <p:nvPr/>
          </p:nvSpPr>
          <p:spPr>
            <a:xfrm>
              <a:off x="1234773" y="0"/>
              <a:ext cx="254050" cy="306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腕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552355" y="0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</a:t>
              </a:r>
              <a:r>
                <a:rPr lang="ja-JP" alt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７</a:t>
              </a: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000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058050" y="0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</a:t>
              </a:r>
              <a:r>
                <a:rPr lang="ja-JP" alt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</a:t>
              </a: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000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933464" y="0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</a:t>
              </a:r>
              <a:r>
                <a:rPr lang="ja-JP" alt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</a:t>
              </a: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500</a:t>
              </a: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1EAABA1A-3FEE-E3E3-B9AC-BF4B64AFD2BA}"/>
              </a:ext>
            </a:extLst>
          </p:cNvPr>
          <p:cNvGrpSpPr/>
          <p:nvPr/>
        </p:nvGrpSpPr>
        <p:grpSpPr>
          <a:xfrm>
            <a:off x="1203072" y="4826343"/>
            <a:ext cx="5478296" cy="338811"/>
            <a:chOff x="1234773" y="5177295"/>
            <a:chExt cx="5478296" cy="338811"/>
          </a:xfrm>
        </p:grpSpPr>
        <p:sp>
          <p:nvSpPr>
            <p:cNvPr id="19" name="TextBox 19"/>
            <p:cNvSpPr txBox="1"/>
            <p:nvPr/>
          </p:nvSpPr>
          <p:spPr>
            <a:xfrm>
              <a:off x="1234773" y="5193581"/>
              <a:ext cx="254050" cy="306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脚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5540303" y="5177295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</a:t>
              </a:r>
              <a:r>
                <a:rPr lang="ja-JP" alt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000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058050" y="5177295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</a:t>
              </a:r>
              <a:r>
                <a:rPr lang="ja-JP" alt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７</a:t>
              </a: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000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3933464" y="5177295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</a:t>
              </a:r>
              <a:r>
                <a:rPr lang="ja-JP" alt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７</a:t>
              </a: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500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2D4D84D3-0235-9430-7B46-C1C1C770354D}"/>
              </a:ext>
            </a:extLst>
          </p:cNvPr>
          <p:cNvGrpSpPr/>
          <p:nvPr/>
        </p:nvGrpSpPr>
        <p:grpSpPr>
          <a:xfrm>
            <a:off x="1203480" y="5501045"/>
            <a:ext cx="5480031" cy="338811"/>
            <a:chOff x="1216920" y="5473161"/>
            <a:chExt cx="5480031" cy="338811"/>
          </a:xfrm>
        </p:grpSpPr>
        <p:sp>
          <p:nvSpPr>
            <p:cNvPr id="20" name="TextBox 20"/>
            <p:cNvSpPr txBox="1"/>
            <p:nvPr/>
          </p:nvSpPr>
          <p:spPr>
            <a:xfrm>
              <a:off x="1216920" y="5489447"/>
              <a:ext cx="254050" cy="306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胸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5524185" y="5473161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￥4000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040197" y="5473161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￥3000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3915807" y="5473161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￥3500</a:t>
              </a:r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8CDF88A5-6D23-53C0-4A9F-36B0898792D1}"/>
              </a:ext>
            </a:extLst>
          </p:cNvPr>
          <p:cNvGrpSpPr/>
          <p:nvPr/>
        </p:nvGrpSpPr>
        <p:grpSpPr>
          <a:xfrm>
            <a:off x="1060432" y="6158214"/>
            <a:ext cx="5623429" cy="357604"/>
            <a:chOff x="1032143" y="5158502"/>
            <a:chExt cx="5623429" cy="357604"/>
          </a:xfrm>
        </p:grpSpPr>
        <p:sp>
          <p:nvSpPr>
            <p:cNvPr id="21" name="TextBox 21"/>
            <p:cNvSpPr txBox="1"/>
            <p:nvPr/>
          </p:nvSpPr>
          <p:spPr>
            <a:xfrm>
              <a:off x="1032143" y="5193581"/>
              <a:ext cx="656923" cy="3062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dirty="0" err="1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背中</a:t>
              </a:r>
              <a:endParaRPr lang="en-US" sz="2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482806" y="5164375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￥6000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996370" y="5177295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￥5000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92012" y="5158502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￥5500</a:t>
              </a: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AC67C16F-FF8E-8C5B-78D2-395483ACD5CA}"/>
              </a:ext>
            </a:extLst>
          </p:cNvPr>
          <p:cNvGrpSpPr/>
          <p:nvPr/>
        </p:nvGrpSpPr>
        <p:grpSpPr>
          <a:xfrm>
            <a:off x="1060432" y="6826036"/>
            <a:ext cx="5620936" cy="352172"/>
            <a:chOff x="1072885" y="0"/>
            <a:chExt cx="5620936" cy="352172"/>
          </a:xfrm>
        </p:grpSpPr>
        <p:sp>
          <p:nvSpPr>
            <p:cNvPr id="22" name="TextBox 22"/>
            <p:cNvSpPr txBox="1"/>
            <p:nvPr/>
          </p:nvSpPr>
          <p:spPr>
            <a:xfrm>
              <a:off x="1072885" y="0"/>
              <a:ext cx="575441" cy="3062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</a:t>
              </a:r>
              <a:r>
                <a:rPr lang="en-US" sz="2000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腹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5521055" y="13361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￥4000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058050" y="0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￥3000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3933464" y="0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￥3500</a:t>
              </a: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16A8E7CF-872D-75A4-3BEA-C86317DD907C}"/>
              </a:ext>
            </a:extLst>
          </p:cNvPr>
          <p:cNvGrpSpPr/>
          <p:nvPr/>
        </p:nvGrpSpPr>
        <p:grpSpPr>
          <a:xfrm>
            <a:off x="1065355" y="7457166"/>
            <a:ext cx="5789529" cy="338811"/>
            <a:chOff x="1072885" y="5177295"/>
            <a:chExt cx="5789529" cy="338811"/>
          </a:xfrm>
        </p:grpSpPr>
        <p:sp>
          <p:nvSpPr>
            <p:cNvPr id="23" name="TextBox 23"/>
            <p:cNvSpPr txBox="1"/>
            <p:nvPr/>
          </p:nvSpPr>
          <p:spPr>
            <a:xfrm>
              <a:off x="1072885" y="5193581"/>
              <a:ext cx="575442" cy="3062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VIO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498099" y="5177295"/>
              <a:ext cx="1364315" cy="338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</a:t>
              </a:r>
              <a:r>
                <a:rPr lang="ja-JP" alt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１００００</a:t>
              </a:r>
              <a:endParaRPr lang="en-US" sz="21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040197" y="5177295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</a:t>
              </a:r>
              <a:r>
                <a:rPr lang="ja-JP" alt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９０００</a:t>
              </a:r>
              <a:endParaRPr lang="en-US" sz="21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3933464" y="5177295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</a:t>
              </a:r>
              <a:r>
                <a:rPr lang="ja-JP" alt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９５００</a:t>
              </a:r>
              <a:endParaRPr lang="en-US" sz="21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4063985D-DFDA-2E01-E8AF-A22CD09819FB}"/>
              </a:ext>
            </a:extLst>
          </p:cNvPr>
          <p:cNvGrpSpPr/>
          <p:nvPr/>
        </p:nvGrpSpPr>
        <p:grpSpPr>
          <a:xfrm>
            <a:off x="1201337" y="8117831"/>
            <a:ext cx="5480031" cy="338811"/>
            <a:chOff x="1234773" y="0"/>
            <a:chExt cx="5480031" cy="338811"/>
          </a:xfrm>
        </p:grpSpPr>
        <p:sp>
          <p:nvSpPr>
            <p:cNvPr id="25" name="TextBox 25"/>
            <p:cNvSpPr txBox="1"/>
            <p:nvPr/>
          </p:nvSpPr>
          <p:spPr>
            <a:xfrm>
              <a:off x="1234773" y="0"/>
              <a:ext cx="254050" cy="306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脇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542038" y="0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</a:t>
              </a:r>
              <a:r>
                <a:rPr lang="ja-JP" alt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４０００</a:t>
              </a:r>
              <a:endParaRPr lang="en-US" sz="21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058050" y="0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</a:t>
              </a:r>
              <a:r>
                <a:rPr lang="ja-JP" alt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</a:t>
              </a: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000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933660" y="0"/>
              <a:ext cx="1172766" cy="33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</a:t>
              </a:r>
              <a:r>
                <a:rPr lang="ja-JP" alt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</a:t>
              </a:r>
              <a:r>
                <a:rPr lang="en-US" sz="2199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500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73</Words>
  <Application>Microsoft Office PowerPoint</Application>
  <PresentationFormat>ユーザー設定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Calibri</vt:lpstr>
      <vt:lpstr>刻ゴシック</vt:lpstr>
      <vt:lpstr>BIZ UDPゴシック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白　青　ゴールド　アールデコ　メニュー表</dc:title>
  <dc:creator>user</dc:creator>
  <cp:lastModifiedBy>【営業】 共有アカウント</cp:lastModifiedBy>
  <cp:revision>4</cp:revision>
  <dcterms:created xsi:type="dcterms:W3CDTF">2006-08-16T00:00:00Z</dcterms:created>
  <dcterms:modified xsi:type="dcterms:W3CDTF">2023-09-13T05:53:45Z</dcterms:modified>
  <dc:identifier>DAFpJLex4Xo</dc:identifier>
</cp:coreProperties>
</file>