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BIZ UDPゴシック" panose="020B0400000000000000" pitchFamily="50" charset="-128"/>
      <p:regular r:id="rId3"/>
      <p:bold r:id="rId4"/>
    </p:embeddedFont>
    <p:embeddedFont>
      <p:font typeface="Calibri" panose="020F0502020204030204" pitchFamily="34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F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11536" y="289859"/>
            <a:ext cx="6936928" cy="10067664"/>
            <a:chOff x="0" y="0"/>
            <a:chExt cx="12294578" cy="178432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294577" cy="17843298"/>
            </a:xfrm>
            <a:custGeom>
              <a:avLst/>
              <a:gdLst/>
              <a:ahLst/>
              <a:cxnLst/>
              <a:rect l="l" t="t" r="r" b="b"/>
              <a:pathLst>
                <a:path w="12294577" h="17843298">
                  <a:moveTo>
                    <a:pt x="12294577" y="279400"/>
                  </a:moveTo>
                  <a:lnTo>
                    <a:pt x="12294577" y="0"/>
                  </a:lnTo>
                  <a:lnTo>
                    <a:pt x="0" y="0"/>
                  </a:lnTo>
                  <a:lnTo>
                    <a:pt x="0" y="17843298"/>
                  </a:lnTo>
                  <a:lnTo>
                    <a:pt x="12294577" y="17843298"/>
                  </a:lnTo>
                  <a:lnTo>
                    <a:pt x="12294577" y="279400"/>
                  </a:lnTo>
                  <a:close/>
                  <a:moveTo>
                    <a:pt x="12215838" y="279400"/>
                  </a:moveTo>
                  <a:lnTo>
                    <a:pt x="12215838" y="17764559"/>
                  </a:lnTo>
                  <a:lnTo>
                    <a:pt x="78740" y="17764559"/>
                  </a:lnTo>
                  <a:lnTo>
                    <a:pt x="78740" y="78740"/>
                  </a:lnTo>
                  <a:lnTo>
                    <a:pt x="12215838" y="78740"/>
                  </a:lnTo>
                  <a:lnTo>
                    <a:pt x="12215838" y="2794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" name="Group 4"/>
          <p:cNvGrpSpPr/>
          <p:nvPr/>
        </p:nvGrpSpPr>
        <p:grpSpPr>
          <a:xfrm rot="-5400000">
            <a:off x="-69534" y="6371465"/>
            <a:ext cx="5004270" cy="178713"/>
            <a:chOff x="0" y="0"/>
            <a:chExt cx="17827312" cy="571500"/>
          </a:xfrm>
        </p:grpSpPr>
        <p:sp>
          <p:nvSpPr>
            <p:cNvPr id="5" name="Freeform 5"/>
            <p:cNvSpPr/>
            <p:nvPr/>
          </p:nvSpPr>
          <p:spPr>
            <a:xfrm>
              <a:off x="0" y="255270"/>
              <a:ext cx="17827312" cy="69850"/>
            </a:xfrm>
            <a:custGeom>
              <a:avLst/>
              <a:gdLst/>
              <a:ahLst/>
              <a:cxnLst/>
              <a:rect l="l" t="t" r="r" b="b"/>
              <a:pathLst>
                <a:path w="17827312" h="69850">
                  <a:moveTo>
                    <a:pt x="17536482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17827312" y="69850"/>
                  </a:lnTo>
                  <a:lnTo>
                    <a:pt x="178273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420584" y="1057018"/>
            <a:ext cx="5253266" cy="19752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374"/>
              </a:lnSpc>
            </a:pPr>
            <a:r>
              <a:rPr lang="en-US" sz="3839" spc="614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HAIR REMOVAL MENU</a:t>
            </a:r>
          </a:p>
          <a:p>
            <a:pPr algn="ctr">
              <a:lnSpc>
                <a:spcPts val="5374"/>
              </a:lnSpc>
            </a:pPr>
            <a:r>
              <a:rPr lang="en-US" sz="3839" spc="614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~MEN’S~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878635" y="3920587"/>
            <a:ext cx="3718503" cy="6340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94"/>
              </a:lnSpc>
            </a:pPr>
            <a:r>
              <a:rPr lang="en-US" sz="1100" spc="88" dirty="0" err="1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〇ウ</a:t>
            </a:r>
            <a:r>
              <a:rPr lang="ja-JP" altLang="en-US" sz="1100" spc="88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ォ</a:t>
            </a:r>
            <a:r>
              <a:rPr lang="en-US" sz="1100" spc="88" dirty="0" err="1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ッシュ（洗</a:t>
            </a:r>
            <a:r>
              <a:rPr lang="ja-JP" alt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顔</a:t>
            </a: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sz="1100" spc="88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＋</a:t>
            </a:r>
            <a:r>
              <a:rPr lang="en-US" sz="1100" spc="88" dirty="0" err="1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髭脱毛＋パック（保湿</a:t>
            </a:r>
            <a:r>
              <a:rPr lang="en-US" sz="1100" spc="88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  <a:p>
            <a:pPr>
              <a:lnSpc>
                <a:spcPts val="1694"/>
              </a:lnSpc>
            </a:pPr>
            <a:r>
              <a:rPr lang="en-US" sz="1100" spc="88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〇全身脱毛12回コース</a:t>
            </a:r>
          </a:p>
          <a:p>
            <a:pPr>
              <a:lnSpc>
                <a:spcPts val="1694"/>
              </a:lnSpc>
            </a:pPr>
            <a:r>
              <a:rPr lang="en-US" sz="1100" spc="87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〇全身脱毛6回コース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859208" y="7924605"/>
            <a:ext cx="2785274" cy="10692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〇全身脱毛（VIO・髭あり）</a:t>
            </a:r>
          </a:p>
          <a:p>
            <a:pPr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〇全身脱毛（VIO・髭無し）</a:t>
            </a:r>
          </a:p>
          <a:p>
            <a:pPr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〇髭脱毛</a:t>
            </a:r>
          </a:p>
          <a:p>
            <a:pPr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〇腕脱毛</a:t>
            </a:r>
          </a:p>
          <a:p>
            <a:pPr>
              <a:lnSpc>
                <a:spcPts val="1694"/>
              </a:lnSpc>
            </a:pPr>
            <a:r>
              <a:rPr lang="en-US" sz="1100" spc="87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〇脚脱毛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878635" y="5307900"/>
            <a:ext cx="3487859" cy="17232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〇Sパーツ</a:t>
            </a:r>
          </a:p>
          <a:p>
            <a:pPr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【脇/おでこ/もみあげ/頬/鼻下/あご/首</a:t>
            </a:r>
          </a:p>
          <a:p>
            <a:pPr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へそ周り/乳輪周り/手の指甲/足の指甲】</a:t>
            </a:r>
          </a:p>
          <a:p>
            <a:pPr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〇Mパーツ</a:t>
            </a:r>
          </a:p>
          <a:p>
            <a:pPr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【胸(乳輪周り込み)/ひじ上/ひじ下】</a:t>
            </a:r>
          </a:p>
          <a:p>
            <a:pPr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〇Lパーツ</a:t>
            </a:r>
          </a:p>
          <a:p>
            <a:pPr>
              <a:lnSpc>
                <a:spcPts val="1694"/>
              </a:lnSpc>
            </a:pPr>
            <a:r>
              <a:rPr lang="en-US" sz="1100" spc="87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【ヒップ(腰含む)/両ひざ上/両ひざ下(ひざ含む)/お腹全体/背中全体】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48638" y="3911062"/>
            <a:ext cx="1715274" cy="2375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161"/>
              </a:lnSpc>
            </a:pPr>
            <a:r>
              <a:rPr lang="en-US" sz="1403" spc="421">
                <a:solidFill>
                  <a:srgbClr val="191919">
                    <a:alpha val="80000"/>
                  </a:srgb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コース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8638" y="5298375"/>
            <a:ext cx="1715274" cy="2375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161"/>
              </a:lnSpc>
            </a:pPr>
            <a:r>
              <a:rPr lang="en-US" sz="1403" spc="421">
                <a:solidFill>
                  <a:srgbClr val="191919">
                    <a:alpha val="80000"/>
                  </a:srgb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パーツ価格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48638" y="7915080"/>
            <a:ext cx="1715274" cy="2375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161"/>
              </a:lnSpc>
            </a:pPr>
            <a:r>
              <a:rPr lang="en-US" sz="1403" spc="421">
                <a:solidFill>
                  <a:srgbClr val="191919">
                    <a:alpha val="80000"/>
                  </a:srgb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部位別価格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009607" y="3920587"/>
            <a:ext cx="884943" cy="8378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¥9,000</a:t>
            </a:r>
          </a:p>
          <a:p>
            <a:pPr algn="r"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¥250,000</a:t>
            </a:r>
          </a:p>
          <a:p>
            <a:pPr algn="r"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¥120,000</a:t>
            </a:r>
          </a:p>
          <a:p>
            <a:pPr algn="r">
              <a:lnSpc>
                <a:spcPts val="1694"/>
              </a:lnSpc>
            </a:pPr>
            <a:endParaRPr lang="en-US" sz="1100" spc="88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6009607" y="5307900"/>
            <a:ext cx="884943" cy="1289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694"/>
              </a:lnSpc>
            </a:pPr>
            <a:r>
              <a:rPr lang="en-US" sz="1100" spc="88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¥2,000</a:t>
            </a:r>
          </a:p>
          <a:p>
            <a:pPr algn="r">
              <a:lnSpc>
                <a:spcPts val="1694"/>
              </a:lnSpc>
            </a:pPr>
            <a:endParaRPr lang="en-US" sz="1100" spc="88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694"/>
              </a:lnSpc>
            </a:pPr>
            <a:endParaRPr lang="en-US" sz="1100" spc="88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694"/>
              </a:lnSpc>
            </a:pPr>
            <a:r>
              <a:rPr lang="en-US" sz="1100" spc="88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¥3,000</a:t>
            </a:r>
          </a:p>
          <a:p>
            <a:pPr algn="r">
              <a:lnSpc>
                <a:spcPts val="1694"/>
              </a:lnSpc>
            </a:pPr>
            <a:endParaRPr lang="en-US" sz="1100" spc="88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694"/>
              </a:lnSpc>
            </a:pPr>
            <a:r>
              <a:rPr lang="en-US" sz="1100" spc="87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¥4,000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009607" y="7924605"/>
            <a:ext cx="884943" cy="10717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¥25,000</a:t>
            </a:r>
          </a:p>
          <a:p>
            <a:pPr algn="r"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¥20,000</a:t>
            </a:r>
          </a:p>
          <a:p>
            <a:pPr algn="r"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¥6,000</a:t>
            </a:r>
          </a:p>
          <a:p>
            <a:pPr algn="r">
              <a:lnSpc>
                <a:spcPts val="1694"/>
              </a:lnSpc>
            </a:pPr>
            <a:r>
              <a:rPr lang="en-US" sz="1100" spc="88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¥7,000</a:t>
            </a:r>
          </a:p>
          <a:p>
            <a:pPr algn="r">
              <a:lnSpc>
                <a:spcPts val="1694"/>
              </a:lnSpc>
            </a:pPr>
            <a:r>
              <a:rPr lang="en-US" sz="1100" spc="87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¥8,000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12972</TotalTime>
  <Words>120</Words>
  <Application>Microsoft Office PowerPoint</Application>
  <PresentationFormat>ユーザー設定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BIZ UDPゴシック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グレー　モノクロ　メニュー　飲食店</dc:title>
  <dc:creator>user</dc:creator>
  <cp:lastModifiedBy>【営業】 共有アカウント</cp:lastModifiedBy>
  <cp:revision>5</cp:revision>
  <dcterms:created xsi:type="dcterms:W3CDTF">2006-08-16T00:00:00Z</dcterms:created>
  <dcterms:modified xsi:type="dcterms:W3CDTF">2023-09-13T05:37:13Z</dcterms:modified>
  <dc:identifier>DAFoTDOsQX0</dc:identifier>
</cp:coreProperties>
</file>