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660" r:id="rId3"/>
  </p:sldMasterIdLst>
  <p:sldIdLst>
    <p:sldId id="256" r:id="rId4"/>
    <p:sldId id="257" r:id="rId5"/>
    <p:sldId id="258" r:id="rId6"/>
    <p:sldId id="259" r:id="rId7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3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1EB48-D5BA-4849-8CA4-7EA13643B468}" type="datetimeFigureOut">
              <a:rPr kumimoji="1" lang="ja-JP" altLang="en-US" smtClean="0"/>
              <a:t>2023/9/8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A172-D9B7-4C1F-AFB8-359A1727C6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7388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1EB48-D5BA-4849-8CA4-7EA13643B468}" type="datetimeFigureOut">
              <a:rPr kumimoji="1" lang="ja-JP" altLang="en-US" smtClean="0"/>
              <a:t>2023/9/8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A172-D9B7-4C1F-AFB8-359A1727C6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074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1EB48-D5BA-4849-8CA4-7EA13643B468}" type="datetimeFigureOut">
              <a:rPr kumimoji="1" lang="ja-JP" altLang="en-US" smtClean="0"/>
              <a:t>2023/9/8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A172-D9B7-4C1F-AFB8-359A1727C6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205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CC77-0079-405D-AFEE-C177059C2181}" type="datetimeFigureOut">
              <a:rPr kumimoji="1" lang="ja-JP" altLang="en-US" smtClean="0"/>
              <a:t>2023/9/8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0B31-9BB6-43C6-B1E7-93AC7B61B9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9107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0648B-F939-4103-9733-5B5D2F04B3BC}" type="datetimeFigureOut">
              <a:rPr kumimoji="1" lang="ja-JP" altLang="en-US" smtClean="0"/>
              <a:t>2023/9/8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4A6DF-8C48-420D-8F87-8233E47F8C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7439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1EB48-D5BA-4849-8CA4-7EA13643B468}" type="datetimeFigureOut">
              <a:rPr kumimoji="1" lang="ja-JP" altLang="en-US" smtClean="0"/>
              <a:t>2023/9/8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A172-D9B7-4C1F-AFB8-359A1727C6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1976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1EB48-D5BA-4849-8CA4-7EA13643B468}" type="datetimeFigureOut">
              <a:rPr kumimoji="1" lang="ja-JP" altLang="en-US" smtClean="0"/>
              <a:t>2023/9/8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A172-D9B7-4C1F-AFB8-359A1727C6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1577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1EB48-D5BA-4849-8CA4-7EA13643B468}" type="datetimeFigureOut">
              <a:rPr kumimoji="1" lang="ja-JP" altLang="en-US" smtClean="0"/>
              <a:t>2023/9/8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A172-D9B7-4C1F-AFB8-359A1727C6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0841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1EB48-D5BA-4849-8CA4-7EA13643B468}" type="datetimeFigureOut">
              <a:rPr kumimoji="1" lang="ja-JP" altLang="en-US" smtClean="0"/>
              <a:t>2023/9/8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A172-D9B7-4C1F-AFB8-359A1727C6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660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1EB48-D5BA-4849-8CA4-7EA13643B468}" type="datetimeFigureOut">
              <a:rPr kumimoji="1" lang="ja-JP" altLang="en-US" smtClean="0"/>
              <a:t>2023/9/8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A172-D9B7-4C1F-AFB8-359A1727C6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5835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1EB48-D5BA-4849-8CA4-7EA13643B468}" type="datetimeFigureOut">
              <a:rPr kumimoji="1" lang="ja-JP" altLang="en-US" smtClean="0"/>
              <a:t>2023/9/8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A172-D9B7-4C1F-AFB8-359A1727C6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945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1EB48-D5BA-4849-8CA4-7EA13643B468}" type="datetimeFigureOut">
              <a:rPr kumimoji="1" lang="ja-JP" altLang="en-US" smtClean="0"/>
              <a:t>2023/9/8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A172-D9B7-4C1F-AFB8-359A1727C6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8769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1EB48-D5BA-4849-8CA4-7EA13643B468}" type="datetimeFigureOut">
              <a:rPr kumimoji="1" lang="ja-JP" altLang="en-US" smtClean="0"/>
              <a:t>2023/9/8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A172-D9B7-4C1F-AFB8-359A1727C6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6967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1EB48-D5BA-4849-8CA4-7EA13643B468}" type="datetimeFigureOut">
              <a:rPr kumimoji="1" lang="ja-JP" altLang="en-US" smtClean="0"/>
              <a:t>2023/9/8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2A172-D9B7-4C1F-AFB8-359A1727C6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4599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ACC77-0079-405D-AFEE-C177059C2181}" type="datetimeFigureOut">
              <a:rPr kumimoji="1" lang="ja-JP" altLang="en-US" smtClean="0"/>
              <a:t>2023/9/8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00B31-9BB6-43C6-B1E7-93AC7B61B9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7468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0648B-F939-4103-9733-5B5D2F04B3BC}" type="datetimeFigureOut">
              <a:rPr kumimoji="1" lang="ja-JP" altLang="en-US" smtClean="0"/>
              <a:t>2023/9/8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4A6DF-8C48-420D-8F87-8233E47F8C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6755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F214B659-F18F-D201-5C0E-0BDFEDC91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64471" cy="990600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DB30FBC-1599-CE04-22E2-4836F1C84915}"/>
              </a:ext>
            </a:extLst>
          </p:cNvPr>
          <p:cNvSpPr txBox="1"/>
          <p:nvPr/>
        </p:nvSpPr>
        <p:spPr>
          <a:xfrm>
            <a:off x="2303364" y="1736911"/>
            <a:ext cx="2251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Menu</a:t>
            </a:r>
            <a:endParaRPr kumimoji="1" lang="ja-JP" altLang="en-US" sz="4000" dirty="0"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DBFE130-16C5-83F4-E32D-DCF7C479134D}"/>
              </a:ext>
            </a:extLst>
          </p:cNvPr>
          <p:cNvGrpSpPr/>
          <p:nvPr/>
        </p:nvGrpSpPr>
        <p:grpSpPr>
          <a:xfrm>
            <a:off x="1379399" y="2659357"/>
            <a:ext cx="4099198" cy="4791354"/>
            <a:chOff x="1379399" y="2659357"/>
            <a:chExt cx="4099198" cy="4791354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17C2FA2D-2CD9-AF52-C3B6-BC7E568BE131}"/>
                </a:ext>
              </a:extLst>
            </p:cNvPr>
            <p:cNvGrpSpPr/>
            <p:nvPr/>
          </p:nvGrpSpPr>
          <p:grpSpPr>
            <a:xfrm>
              <a:off x="1379400" y="2659357"/>
              <a:ext cx="4099197" cy="1271225"/>
              <a:chOff x="679267" y="1733005"/>
              <a:chExt cx="4029892" cy="2625865"/>
            </a:xfrm>
          </p:grpSpPr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2AFB7EA-C193-2D11-C2E7-16BACB5F8247}"/>
                  </a:ext>
                </a:extLst>
              </p:cNvPr>
              <p:cNvSpPr txBox="1"/>
              <p:nvPr/>
            </p:nvSpPr>
            <p:spPr>
              <a:xfrm>
                <a:off x="679267" y="1733006"/>
                <a:ext cx="2891247" cy="21995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ja-JP" altLang="en-US" sz="1600" dirty="0"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・全身脱毛</a:t>
                </a:r>
                <a:r>
                  <a:rPr kumimoji="1" lang="en-US" altLang="ja-JP" sz="1600" dirty="0"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(</a:t>
                </a:r>
                <a:r>
                  <a:rPr kumimoji="1" lang="ja-JP" altLang="en-US" sz="1600" dirty="0"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顔、</a:t>
                </a:r>
                <a:r>
                  <a:rPr kumimoji="1" lang="en-US" altLang="ja-JP" sz="1600" dirty="0"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VIO</a:t>
                </a:r>
                <a:r>
                  <a:rPr kumimoji="1" lang="ja-JP" altLang="en-US" sz="1600" dirty="0"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込</a:t>
                </a:r>
                <a:r>
                  <a:rPr kumimoji="1" lang="en-US" altLang="ja-JP" sz="1600" dirty="0"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)</a:t>
                </a:r>
                <a:r>
                  <a:rPr kumimoji="1" lang="ja-JP" altLang="en-US" sz="1600" dirty="0"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　</a:t>
                </a:r>
                <a:endParaRPr kumimoji="1" lang="en-US" altLang="ja-JP" sz="1600" dirty="0">
                  <a:latin typeface="游明朝 Demibold" panose="02020600000000000000" pitchFamily="18" charset="-128"/>
                  <a:ea typeface="游明朝 Demibold" panose="02020600000000000000" pitchFamily="18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1600" dirty="0"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・全身脱毛</a:t>
                </a:r>
                <a:r>
                  <a:rPr kumimoji="1" lang="en-US" altLang="ja-JP" sz="1600" dirty="0"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(</a:t>
                </a:r>
                <a:r>
                  <a:rPr kumimoji="1" lang="ja-JP" altLang="en-US" sz="1600" dirty="0"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顔</a:t>
                </a:r>
                <a:r>
                  <a:rPr kumimoji="1" lang="en-US" altLang="ja-JP" sz="1600" dirty="0" err="1"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orVIO</a:t>
                </a:r>
                <a:r>
                  <a:rPr kumimoji="1" lang="en-US" altLang="ja-JP" sz="1600" dirty="0"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1600" dirty="0"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・全身脱毛</a:t>
                </a:r>
                <a:r>
                  <a:rPr kumimoji="1" lang="en-US" altLang="ja-JP" sz="1600" dirty="0"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(</a:t>
                </a:r>
                <a:r>
                  <a:rPr kumimoji="1" lang="ja-JP" altLang="en-US" sz="1600" dirty="0"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顔、</a:t>
                </a:r>
                <a:r>
                  <a:rPr kumimoji="1" lang="en-US" altLang="ja-JP" sz="1600" dirty="0"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VIO</a:t>
                </a:r>
                <a:r>
                  <a:rPr kumimoji="1" lang="ja-JP" altLang="en-US" sz="1600" dirty="0"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なし</a:t>
                </a:r>
                <a:r>
                  <a:rPr kumimoji="1" lang="en-US" altLang="ja-JP" sz="1600" dirty="0"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)</a:t>
                </a:r>
                <a:endParaRPr kumimoji="1" lang="ja-JP" altLang="en-US" sz="1246" dirty="0">
                  <a:latin typeface="游明朝 Demibold" panose="02020600000000000000" pitchFamily="18" charset="-128"/>
                  <a:ea typeface="游明朝 Demibold" panose="02020600000000000000" pitchFamily="18" charset="-128"/>
                </a:endParaRPr>
              </a:p>
            </p:txBody>
          </p:sp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108E3EB8-9B78-3936-4EA1-4F03F9F39651}"/>
                  </a:ext>
                </a:extLst>
              </p:cNvPr>
              <p:cNvSpPr txBox="1"/>
              <p:nvPr/>
            </p:nvSpPr>
            <p:spPr>
              <a:xfrm>
                <a:off x="3570514" y="1733005"/>
                <a:ext cx="1138645" cy="2625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kumimoji="1" lang="en-US" altLang="ja-JP" sz="1600" dirty="0"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\23,000</a:t>
                </a:r>
              </a:p>
              <a:p>
                <a:pPr algn="r">
                  <a:lnSpc>
                    <a:spcPct val="150000"/>
                  </a:lnSpc>
                </a:pPr>
                <a:r>
                  <a:rPr kumimoji="1" lang="en-US" altLang="ja-JP" sz="1600" dirty="0"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\21,000</a:t>
                </a:r>
              </a:p>
              <a:p>
                <a:pPr algn="r">
                  <a:lnSpc>
                    <a:spcPct val="150000"/>
                  </a:lnSpc>
                </a:pPr>
                <a:r>
                  <a:rPr kumimoji="1" lang="en-US" altLang="ja-JP" sz="1600" dirty="0"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\19,000</a:t>
                </a:r>
                <a:endParaRPr kumimoji="1" lang="ja-JP" altLang="en-US" sz="1600" dirty="0">
                  <a:latin typeface="游明朝 Demibold" panose="02020600000000000000" pitchFamily="18" charset="-128"/>
                  <a:ea typeface="游明朝 Demibold" panose="02020600000000000000" pitchFamily="18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01265A4F-B85F-D97D-16E9-A2B6622F0C27}"/>
                </a:ext>
              </a:extLst>
            </p:cNvPr>
            <p:cNvGrpSpPr/>
            <p:nvPr/>
          </p:nvGrpSpPr>
          <p:grpSpPr>
            <a:xfrm>
              <a:off x="1379400" y="3983145"/>
              <a:ext cx="4099197" cy="2242017"/>
              <a:chOff x="609598" y="3701142"/>
              <a:chExt cx="4029893" cy="3242429"/>
            </a:xfrm>
          </p:grpSpPr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2492E605-05A8-73AF-D984-2D2943C0F163}"/>
                  </a:ext>
                </a:extLst>
              </p:cNvPr>
              <p:cNvSpPr txBox="1"/>
              <p:nvPr/>
            </p:nvSpPr>
            <p:spPr>
              <a:xfrm>
                <a:off x="609598" y="3701142"/>
                <a:ext cx="1480456" cy="3242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ja-JP" altLang="en-US" sz="1600" dirty="0"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・顔脱毛</a:t>
                </a:r>
                <a:endParaRPr kumimoji="1" lang="en-US" altLang="ja-JP" sz="1600" dirty="0">
                  <a:latin typeface="游明朝 Demibold" panose="02020600000000000000" pitchFamily="18" charset="-128"/>
                  <a:ea typeface="游明朝 Demibold" panose="02020600000000000000" pitchFamily="18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1600" dirty="0"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・</a:t>
                </a:r>
                <a:r>
                  <a:rPr kumimoji="1" lang="en-US" altLang="ja-JP" sz="1600" dirty="0"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VIO</a:t>
                </a:r>
                <a:r>
                  <a:rPr kumimoji="1" lang="ja-JP" altLang="en-US" sz="1600" dirty="0"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脱毛</a:t>
                </a:r>
                <a:endParaRPr kumimoji="1" lang="en-US" altLang="ja-JP" sz="1600" dirty="0">
                  <a:latin typeface="游明朝 Demibold" panose="02020600000000000000" pitchFamily="18" charset="-128"/>
                  <a:ea typeface="游明朝 Demibold" panose="02020600000000000000" pitchFamily="18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1600" dirty="0"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・腕全体</a:t>
                </a:r>
                <a:endParaRPr kumimoji="1" lang="en-US" altLang="ja-JP" sz="1600" dirty="0">
                  <a:latin typeface="游明朝 Demibold" panose="02020600000000000000" pitchFamily="18" charset="-128"/>
                  <a:ea typeface="游明朝 Demibold" panose="02020600000000000000" pitchFamily="18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1600" dirty="0"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・脚全体</a:t>
                </a:r>
                <a:endParaRPr kumimoji="1" lang="en-US" altLang="ja-JP" sz="1600" dirty="0">
                  <a:latin typeface="游明朝 Demibold" panose="02020600000000000000" pitchFamily="18" charset="-128"/>
                  <a:ea typeface="游明朝 Demibold" panose="02020600000000000000" pitchFamily="18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1600" dirty="0"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・両脇</a:t>
                </a:r>
                <a:endParaRPr kumimoji="1" lang="ja-JP" altLang="en-US" sz="1246" dirty="0">
                  <a:latin typeface="游明朝 Demibold" panose="02020600000000000000" pitchFamily="18" charset="-128"/>
                  <a:ea typeface="游明朝 Demibold" panose="02020600000000000000" pitchFamily="18" charset="-128"/>
                </a:endParaRPr>
              </a:p>
            </p:txBody>
          </p:sp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645D4E7-CE14-DCD1-C337-1CE921BDF3E0}"/>
                  </a:ext>
                </a:extLst>
              </p:cNvPr>
              <p:cNvSpPr txBox="1"/>
              <p:nvPr/>
            </p:nvSpPr>
            <p:spPr>
              <a:xfrm>
                <a:off x="3516084" y="3701142"/>
                <a:ext cx="1123407" cy="2716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kumimoji="1" lang="en-US" altLang="ja-JP" sz="1600" dirty="0"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\6,000</a:t>
                </a:r>
              </a:p>
              <a:p>
                <a:pPr algn="r">
                  <a:lnSpc>
                    <a:spcPct val="150000"/>
                  </a:lnSpc>
                </a:pPr>
                <a:r>
                  <a:rPr kumimoji="1" lang="en-US" altLang="ja-JP" sz="1600" dirty="0"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\8,000</a:t>
                </a:r>
              </a:p>
              <a:p>
                <a:pPr algn="r">
                  <a:lnSpc>
                    <a:spcPct val="150000"/>
                  </a:lnSpc>
                </a:pPr>
                <a:r>
                  <a:rPr kumimoji="1" lang="en-US" altLang="ja-JP" sz="1600" dirty="0"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\4,500</a:t>
                </a:r>
              </a:p>
              <a:p>
                <a:pPr algn="r">
                  <a:lnSpc>
                    <a:spcPct val="150000"/>
                  </a:lnSpc>
                </a:pPr>
                <a:r>
                  <a:rPr kumimoji="1" lang="en-US" altLang="ja-JP" sz="1600" dirty="0"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\5,500</a:t>
                </a:r>
              </a:p>
              <a:p>
                <a:pPr algn="r">
                  <a:lnSpc>
                    <a:spcPct val="150000"/>
                  </a:lnSpc>
                </a:pPr>
                <a:r>
                  <a:rPr kumimoji="1" lang="en-US" altLang="ja-JP" sz="1600" dirty="0"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\3,500</a:t>
                </a:r>
                <a:endParaRPr kumimoji="1" lang="en-US" altLang="ja-JP" sz="1246" dirty="0">
                  <a:latin typeface="游明朝 Demibold" panose="02020600000000000000" pitchFamily="18" charset="-128"/>
                  <a:ea typeface="游明朝 Demibold" panose="02020600000000000000" pitchFamily="18" charset="-128"/>
                </a:endParaRPr>
              </a:p>
            </p:txBody>
          </p: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F33B6812-88BD-9ECD-D472-45BE9D75C9A2}"/>
                </a:ext>
              </a:extLst>
            </p:cNvPr>
            <p:cNvGrpSpPr/>
            <p:nvPr/>
          </p:nvGrpSpPr>
          <p:grpSpPr>
            <a:xfrm>
              <a:off x="1379399" y="6179486"/>
              <a:ext cx="4099197" cy="1271225"/>
              <a:chOff x="5157116" y="1892221"/>
              <a:chExt cx="3631592" cy="1586046"/>
            </a:xfrm>
          </p:grpSpPr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481D481E-C49E-39EA-72E9-EA7E8C7FDB7F}"/>
                  </a:ext>
                </a:extLst>
              </p:cNvPr>
              <p:cNvSpPr txBox="1"/>
              <p:nvPr/>
            </p:nvSpPr>
            <p:spPr>
              <a:xfrm>
                <a:off x="5157116" y="1892221"/>
                <a:ext cx="1428206" cy="1586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ja-JP" altLang="en-US" sz="1600" dirty="0"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・</a:t>
                </a:r>
                <a:r>
                  <a:rPr kumimoji="1" lang="en-US" altLang="ja-JP" sz="1600" dirty="0"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S</a:t>
                </a:r>
                <a:r>
                  <a:rPr kumimoji="1" lang="ja-JP" altLang="en-US" sz="1600" dirty="0"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パーツ</a:t>
                </a:r>
                <a:endParaRPr kumimoji="1" lang="en-US" altLang="ja-JP" sz="1600" dirty="0">
                  <a:latin typeface="游明朝 Demibold" panose="02020600000000000000" pitchFamily="18" charset="-128"/>
                  <a:ea typeface="游明朝 Demibold" panose="02020600000000000000" pitchFamily="18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1600" dirty="0"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・</a:t>
                </a:r>
                <a:r>
                  <a:rPr kumimoji="1" lang="en-US" altLang="ja-JP" sz="1600" dirty="0"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M</a:t>
                </a:r>
                <a:r>
                  <a:rPr kumimoji="1" lang="ja-JP" altLang="en-US" sz="1600" dirty="0"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パーツ</a:t>
                </a:r>
                <a:endParaRPr kumimoji="1" lang="en-US" altLang="ja-JP" sz="1600" dirty="0">
                  <a:latin typeface="游明朝 Demibold" panose="02020600000000000000" pitchFamily="18" charset="-128"/>
                  <a:ea typeface="游明朝 Demibold" panose="02020600000000000000" pitchFamily="18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1600" dirty="0"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・</a:t>
                </a:r>
                <a:r>
                  <a:rPr kumimoji="1" lang="en-US" altLang="ja-JP" sz="1600" dirty="0"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L</a:t>
                </a:r>
                <a:r>
                  <a:rPr kumimoji="1" lang="ja-JP" altLang="en-US" sz="1600" dirty="0"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パーツ</a:t>
                </a:r>
                <a:endParaRPr kumimoji="1" lang="ja-JP" altLang="en-US" sz="1246" dirty="0">
                  <a:latin typeface="游明朝 Demibold" panose="02020600000000000000" pitchFamily="18" charset="-128"/>
                  <a:ea typeface="游明朝 Demibold" panose="02020600000000000000" pitchFamily="18" charset="-128"/>
                </a:endParaRPr>
              </a:p>
            </p:txBody>
          </p:sp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7BCCFD4-BDAE-0FE6-8833-72941E6269A8}"/>
                  </a:ext>
                </a:extLst>
              </p:cNvPr>
              <p:cNvSpPr txBox="1"/>
              <p:nvPr/>
            </p:nvSpPr>
            <p:spPr>
              <a:xfrm>
                <a:off x="7700137" y="1892221"/>
                <a:ext cx="1088571" cy="1586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kumimoji="1" lang="en-US" altLang="ja-JP" sz="1600" dirty="0"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\2,500</a:t>
                </a:r>
              </a:p>
              <a:p>
                <a:pPr algn="r">
                  <a:lnSpc>
                    <a:spcPct val="150000"/>
                  </a:lnSpc>
                </a:pPr>
                <a:r>
                  <a:rPr kumimoji="1" lang="en-US" altLang="ja-JP" sz="1600" dirty="0"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\3,500</a:t>
                </a:r>
              </a:p>
              <a:p>
                <a:pPr algn="r">
                  <a:lnSpc>
                    <a:spcPct val="150000"/>
                  </a:lnSpc>
                </a:pPr>
                <a:r>
                  <a:rPr kumimoji="1" lang="en-US" altLang="ja-JP" sz="1600" dirty="0"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\4,500</a:t>
                </a:r>
                <a:endParaRPr kumimoji="1" lang="ja-JP" altLang="en-US" sz="1246" dirty="0">
                  <a:latin typeface="游明朝 Demibold" panose="02020600000000000000" pitchFamily="18" charset="-128"/>
                  <a:ea typeface="游明朝 Demibold" panose="02020600000000000000" pitchFamily="18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39605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2673B33D-E379-1C39-F6C0-FF0128E638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4" b="7067"/>
          <a:stretch/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DBFE130-16C5-83F4-E32D-DCF7C479134D}"/>
              </a:ext>
            </a:extLst>
          </p:cNvPr>
          <p:cNvGrpSpPr/>
          <p:nvPr/>
        </p:nvGrpSpPr>
        <p:grpSpPr>
          <a:xfrm>
            <a:off x="1379405" y="3047886"/>
            <a:ext cx="4099199" cy="4687052"/>
            <a:chOff x="1379398" y="2659357"/>
            <a:chExt cx="4099199" cy="4687052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17C2FA2D-2CD9-AF52-C3B6-BC7E568BE131}"/>
                </a:ext>
              </a:extLst>
            </p:cNvPr>
            <p:cNvGrpSpPr/>
            <p:nvPr/>
          </p:nvGrpSpPr>
          <p:grpSpPr>
            <a:xfrm>
              <a:off x="1379400" y="2659357"/>
              <a:ext cx="4099197" cy="1166923"/>
              <a:chOff x="679267" y="1733005"/>
              <a:chExt cx="4029892" cy="2410417"/>
            </a:xfrm>
          </p:grpSpPr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2AFB7EA-C193-2D11-C2E7-16BACB5F8247}"/>
                  </a:ext>
                </a:extLst>
              </p:cNvPr>
              <p:cNvSpPr txBox="1"/>
              <p:nvPr/>
            </p:nvSpPr>
            <p:spPr>
              <a:xfrm>
                <a:off x="679267" y="1733005"/>
                <a:ext cx="2891247" cy="2410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ja-JP" altLang="en-US" sz="1600" dirty="0">
                    <a:solidFill>
                      <a:schemeClr val="bg2">
                        <a:lumMod val="2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・全身脱毛</a:t>
                </a:r>
                <a:r>
                  <a:rPr kumimoji="1" lang="en-US" altLang="ja-JP" sz="1600" dirty="0">
                    <a:solidFill>
                      <a:schemeClr val="bg2">
                        <a:lumMod val="2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(</a:t>
                </a:r>
                <a:r>
                  <a:rPr kumimoji="1" lang="ja-JP" altLang="en-US" sz="1600" dirty="0">
                    <a:solidFill>
                      <a:schemeClr val="bg2">
                        <a:lumMod val="2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顔、</a:t>
                </a:r>
                <a:r>
                  <a:rPr kumimoji="1" lang="en-US" altLang="ja-JP" sz="1600" dirty="0">
                    <a:solidFill>
                      <a:schemeClr val="bg2">
                        <a:lumMod val="2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VIO</a:t>
                </a:r>
                <a:r>
                  <a:rPr kumimoji="1" lang="ja-JP" altLang="en-US" sz="1600" dirty="0">
                    <a:solidFill>
                      <a:schemeClr val="bg2">
                        <a:lumMod val="2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込</a:t>
                </a:r>
                <a:r>
                  <a:rPr kumimoji="1" lang="en-US" altLang="ja-JP" sz="1600" dirty="0">
                    <a:solidFill>
                      <a:schemeClr val="bg2">
                        <a:lumMod val="2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)</a:t>
                </a:r>
                <a:r>
                  <a:rPr kumimoji="1" lang="ja-JP" altLang="en-US" sz="1600" dirty="0">
                    <a:solidFill>
                      <a:schemeClr val="bg2">
                        <a:lumMod val="2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　</a:t>
                </a:r>
                <a:endParaRPr kumimoji="1" lang="en-US" altLang="ja-JP" sz="1600" dirty="0">
                  <a:solidFill>
                    <a:schemeClr val="bg2">
                      <a:lumMod val="25000"/>
                    </a:schemeClr>
                  </a:solidFill>
                  <a:latin typeface="游明朝 Demibold" panose="02020600000000000000" pitchFamily="18" charset="-128"/>
                  <a:ea typeface="游明朝 Demibold" panose="02020600000000000000" pitchFamily="18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1600" dirty="0">
                    <a:solidFill>
                      <a:schemeClr val="bg2">
                        <a:lumMod val="2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・全身脱毛</a:t>
                </a:r>
                <a:r>
                  <a:rPr kumimoji="1" lang="en-US" altLang="ja-JP" sz="1600" dirty="0">
                    <a:solidFill>
                      <a:schemeClr val="bg2">
                        <a:lumMod val="2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(</a:t>
                </a:r>
                <a:r>
                  <a:rPr kumimoji="1" lang="ja-JP" altLang="en-US" sz="1600" dirty="0">
                    <a:solidFill>
                      <a:schemeClr val="bg2">
                        <a:lumMod val="2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顔</a:t>
                </a:r>
                <a:r>
                  <a:rPr kumimoji="1" lang="en-US" altLang="ja-JP" sz="1600" dirty="0" err="1">
                    <a:solidFill>
                      <a:schemeClr val="bg2">
                        <a:lumMod val="2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orVIO</a:t>
                </a:r>
                <a:r>
                  <a:rPr kumimoji="1" lang="en-US" altLang="ja-JP" sz="1600" dirty="0">
                    <a:solidFill>
                      <a:schemeClr val="bg2">
                        <a:lumMod val="2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1600" dirty="0">
                    <a:solidFill>
                      <a:schemeClr val="bg2">
                        <a:lumMod val="2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・全身脱毛</a:t>
                </a:r>
                <a:r>
                  <a:rPr kumimoji="1" lang="en-US" altLang="ja-JP" sz="1600" dirty="0">
                    <a:solidFill>
                      <a:schemeClr val="bg2">
                        <a:lumMod val="2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(</a:t>
                </a:r>
                <a:r>
                  <a:rPr kumimoji="1" lang="ja-JP" altLang="en-US" sz="1600" dirty="0">
                    <a:solidFill>
                      <a:schemeClr val="bg2">
                        <a:lumMod val="2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顔、</a:t>
                </a:r>
                <a:r>
                  <a:rPr kumimoji="1" lang="en-US" altLang="ja-JP" sz="1600" dirty="0">
                    <a:solidFill>
                      <a:schemeClr val="bg2">
                        <a:lumMod val="2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VIO</a:t>
                </a:r>
                <a:r>
                  <a:rPr kumimoji="1" lang="ja-JP" altLang="en-US" sz="1600" dirty="0">
                    <a:solidFill>
                      <a:schemeClr val="bg2">
                        <a:lumMod val="2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なし</a:t>
                </a:r>
                <a:r>
                  <a:rPr kumimoji="1" lang="en-US" altLang="ja-JP" sz="1600" dirty="0">
                    <a:solidFill>
                      <a:schemeClr val="bg2">
                        <a:lumMod val="2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)</a:t>
                </a:r>
                <a:endParaRPr kumimoji="1" lang="ja-JP" altLang="en-US" sz="1246" dirty="0">
                  <a:solidFill>
                    <a:schemeClr val="bg2">
                      <a:lumMod val="25000"/>
                    </a:schemeClr>
                  </a:solidFill>
                  <a:latin typeface="游明朝 Demibold" panose="02020600000000000000" pitchFamily="18" charset="-128"/>
                  <a:ea typeface="游明朝 Demibold" panose="02020600000000000000" pitchFamily="18" charset="-128"/>
                </a:endParaRPr>
              </a:p>
            </p:txBody>
          </p:sp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108E3EB8-9B78-3936-4EA1-4F03F9F39651}"/>
                  </a:ext>
                </a:extLst>
              </p:cNvPr>
              <p:cNvSpPr txBox="1"/>
              <p:nvPr/>
            </p:nvSpPr>
            <p:spPr>
              <a:xfrm>
                <a:off x="3570514" y="1733005"/>
                <a:ext cx="1138645" cy="2410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kumimoji="1" lang="en-US" altLang="ja-JP" sz="1600" dirty="0">
                    <a:solidFill>
                      <a:schemeClr val="bg2">
                        <a:lumMod val="2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\23,000</a:t>
                </a:r>
              </a:p>
              <a:p>
                <a:pPr algn="r">
                  <a:lnSpc>
                    <a:spcPct val="150000"/>
                  </a:lnSpc>
                </a:pPr>
                <a:r>
                  <a:rPr kumimoji="1" lang="en-US" altLang="ja-JP" sz="1600" dirty="0">
                    <a:solidFill>
                      <a:schemeClr val="bg2">
                        <a:lumMod val="2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\21,000</a:t>
                </a:r>
              </a:p>
              <a:p>
                <a:pPr algn="r">
                  <a:lnSpc>
                    <a:spcPct val="150000"/>
                  </a:lnSpc>
                </a:pPr>
                <a:r>
                  <a:rPr kumimoji="1" lang="en-US" altLang="ja-JP" sz="1600" dirty="0">
                    <a:solidFill>
                      <a:schemeClr val="bg2">
                        <a:lumMod val="2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\19,000</a:t>
                </a:r>
                <a:endParaRPr kumimoji="1" lang="ja-JP" altLang="en-US" sz="1600" dirty="0">
                  <a:solidFill>
                    <a:schemeClr val="bg2">
                      <a:lumMod val="25000"/>
                    </a:schemeClr>
                  </a:solidFill>
                  <a:latin typeface="游明朝 Demibold" panose="02020600000000000000" pitchFamily="18" charset="-128"/>
                  <a:ea typeface="游明朝 Demibold" panose="02020600000000000000" pitchFamily="18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01265A4F-B85F-D97D-16E9-A2B6622F0C27}"/>
                </a:ext>
              </a:extLst>
            </p:cNvPr>
            <p:cNvGrpSpPr/>
            <p:nvPr/>
          </p:nvGrpSpPr>
          <p:grpSpPr>
            <a:xfrm>
              <a:off x="1379400" y="3983145"/>
              <a:ext cx="4099197" cy="1905586"/>
              <a:chOff x="609598" y="3701142"/>
              <a:chExt cx="4029893" cy="2755879"/>
            </a:xfrm>
          </p:grpSpPr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2492E605-05A8-73AF-D984-2D2943C0F163}"/>
                  </a:ext>
                </a:extLst>
              </p:cNvPr>
              <p:cNvSpPr txBox="1"/>
              <p:nvPr/>
            </p:nvSpPr>
            <p:spPr>
              <a:xfrm>
                <a:off x="609598" y="3701142"/>
                <a:ext cx="1480456" cy="2755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ja-JP" altLang="en-US" sz="1600" dirty="0">
                    <a:solidFill>
                      <a:schemeClr val="bg2">
                        <a:lumMod val="2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・顔脱毛</a:t>
                </a:r>
                <a:endParaRPr kumimoji="1" lang="en-US" altLang="ja-JP" sz="1600" dirty="0">
                  <a:solidFill>
                    <a:schemeClr val="bg2">
                      <a:lumMod val="25000"/>
                    </a:schemeClr>
                  </a:solidFill>
                  <a:latin typeface="游明朝 Demibold" panose="02020600000000000000" pitchFamily="18" charset="-128"/>
                  <a:ea typeface="游明朝 Demibold" panose="02020600000000000000" pitchFamily="18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1600" dirty="0">
                    <a:solidFill>
                      <a:schemeClr val="bg2">
                        <a:lumMod val="2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・</a:t>
                </a:r>
                <a:r>
                  <a:rPr kumimoji="1" lang="en-US" altLang="ja-JP" sz="1600" dirty="0">
                    <a:solidFill>
                      <a:schemeClr val="bg2">
                        <a:lumMod val="2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VIO</a:t>
                </a:r>
                <a:r>
                  <a:rPr kumimoji="1" lang="ja-JP" altLang="en-US" sz="1600" dirty="0">
                    <a:solidFill>
                      <a:schemeClr val="bg2">
                        <a:lumMod val="2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脱毛</a:t>
                </a:r>
                <a:endParaRPr kumimoji="1" lang="en-US" altLang="ja-JP" sz="1600" dirty="0">
                  <a:solidFill>
                    <a:schemeClr val="bg2">
                      <a:lumMod val="25000"/>
                    </a:schemeClr>
                  </a:solidFill>
                  <a:latin typeface="游明朝 Demibold" panose="02020600000000000000" pitchFamily="18" charset="-128"/>
                  <a:ea typeface="游明朝 Demibold" panose="02020600000000000000" pitchFamily="18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1600" dirty="0">
                    <a:solidFill>
                      <a:schemeClr val="bg2">
                        <a:lumMod val="2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・腕全体</a:t>
                </a:r>
                <a:endParaRPr kumimoji="1" lang="en-US" altLang="ja-JP" sz="1600" dirty="0">
                  <a:solidFill>
                    <a:schemeClr val="bg2">
                      <a:lumMod val="25000"/>
                    </a:schemeClr>
                  </a:solidFill>
                  <a:latin typeface="游明朝 Demibold" panose="02020600000000000000" pitchFamily="18" charset="-128"/>
                  <a:ea typeface="游明朝 Demibold" panose="02020600000000000000" pitchFamily="18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1600" dirty="0">
                    <a:solidFill>
                      <a:schemeClr val="bg2">
                        <a:lumMod val="2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・脚全体</a:t>
                </a:r>
                <a:endParaRPr kumimoji="1" lang="en-US" altLang="ja-JP" sz="1600" dirty="0">
                  <a:solidFill>
                    <a:schemeClr val="bg2">
                      <a:lumMod val="25000"/>
                    </a:schemeClr>
                  </a:solidFill>
                  <a:latin typeface="游明朝 Demibold" panose="02020600000000000000" pitchFamily="18" charset="-128"/>
                  <a:ea typeface="游明朝 Demibold" panose="02020600000000000000" pitchFamily="18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1600" dirty="0">
                    <a:solidFill>
                      <a:schemeClr val="bg2">
                        <a:lumMod val="2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・両脇</a:t>
                </a:r>
                <a:endParaRPr kumimoji="1" lang="ja-JP" altLang="en-US" sz="1246" dirty="0">
                  <a:solidFill>
                    <a:schemeClr val="bg2">
                      <a:lumMod val="25000"/>
                    </a:schemeClr>
                  </a:solidFill>
                  <a:latin typeface="游明朝 Demibold" panose="02020600000000000000" pitchFamily="18" charset="-128"/>
                  <a:ea typeface="游明朝 Demibold" panose="02020600000000000000" pitchFamily="18" charset="-128"/>
                </a:endParaRPr>
              </a:p>
            </p:txBody>
          </p:sp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645D4E7-CE14-DCD1-C337-1CE921BDF3E0}"/>
                  </a:ext>
                </a:extLst>
              </p:cNvPr>
              <p:cNvSpPr txBox="1"/>
              <p:nvPr/>
            </p:nvSpPr>
            <p:spPr>
              <a:xfrm>
                <a:off x="3516084" y="3701142"/>
                <a:ext cx="1123407" cy="2755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kumimoji="1" lang="en-US" altLang="ja-JP" sz="1600" dirty="0">
                    <a:solidFill>
                      <a:schemeClr val="bg2">
                        <a:lumMod val="2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\6,000</a:t>
                </a:r>
              </a:p>
              <a:p>
                <a:pPr algn="r">
                  <a:lnSpc>
                    <a:spcPct val="150000"/>
                  </a:lnSpc>
                </a:pPr>
                <a:r>
                  <a:rPr kumimoji="1" lang="en-US" altLang="ja-JP" sz="1600" dirty="0">
                    <a:solidFill>
                      <a:schemeClr val="bg2">
                        <a:lumMod val="2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\8,000</a:t>
                </a:r>
              </a:p>
              <a:p>
                <a:pPr algn="r">
                  <a:lnSpc>
                    <a:spcPct val="150000"/>
                  </a:lnSpc>
                </a:pPr>
                <a:r>
                  <a:rPr kumimoji="1" lang="en-US" altLang="ja-JP" sz="1600" dirty="0">
                    <a:solidFill>
                      <a:schemeClr val="bg2">
                        <a:lumMod val="2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\4,500</a:t>
                </a:r>
              </a:p>
              <a:p>
                <a:pPr algn="r">
                  <a:lnSpc>
                    <a:spcPct val="150000"/>
                  </a:lnSpc>
                </a:pPr>
                <a:r>
                  <a:rPr kumimoji="1" lang="en-US" altLang="ja-JP" sz="1600" dirty="0">
                    <a:solidFill>
                      <a:schemeClr val="bg2">
                        <a:lumMod val="2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\5,500</a:t>
                </a:r>
              </a:p>
              <a:p>
                <a:pPr algn="r">
                  <a:lnSpc>
                    <a:spcPct val="150000"/>
                  </a:lnSpc>
                </a:pPr>
                <a:r>
                  <a:rPr kumimoji="1" lang="en-US" altLang="ja-JP" sz="1600" dirty="0">
                    <a:solidFill>
                      <a:schemeClr val="bg2">
                        <a:lumMod val="2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\3,500</a:t>
                </a:r>
                <a:endParaRPr kumimoji="1" lang="en-US" altLang="ja-JP" sz="1246" dirty="0">
                  <a:solidFill>
                    <a:schemeClr val="bg2">
                      <a:lumMod val="25000"/>
                    </a:schemeClr>
                  </a:solidFill>
                  <a:latin typeface="游明朝 Demibold" panose="02020600000000000000" pitchFamily="18" charset="-128"/>
                  <a:ea typeface="游明朝 Demibold" panose="02020600000000000000" pitchFamily="18" charset="-128"/>
                </a:endParaRPr>
              </a:p>
            </p:txBody>
          </p: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F33B6812-88BD-9ECD-D472-45BE9D75C9A2}"/>
                </a:ext>
              </a:extLst>
            </p:cNvPr>
            <p:cNvGrpSpPr/>
            <p:nvPr/>
          </p:nvGrpSpPr>
          <p:grpSpPr>
            <a:xfrm>
              <a:off x="1379398" y="6179486"/>
              <a:ext cx="4099196" cy="1166923"/>
              <a:chOff x="5157116" y="1892221"/>
              <a:chExt cx="3631592" cy="1455913"/>
            </a:xfrm>
          </p:grpSpPr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481D481E-C49E-39EA-72E9-EA7E8C7FDB7F}"/>
                  </a:ext>
                </a:extLst>
              </p:cNvPr>
              <p:cNvSpPr txBox="1"/>
              <p:nvPr/>
            </p:nvSpPr>
            <p:spPr>
              <a:xfrm>
                <a:off x="5157116" y="1892221"/>
                <a:ext cx="1428206" cy="1455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ja-JP" altLang="en-US" sz="1600" dirty="0">
                    <a:solidFill>
                      <a:schemeClr val="bg2">
                        <a:lumMod val="2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・</a:t>
                </a:r>
                <a:r>
                  <a:rPr kumimoji="1" lang="en-US" altLang="ja-JP" sz="1600" dirty="0">
                    <a:solidFill>
                      <a:schemeClr val="bg2">
                        <a:lumMod val="2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S</a:t>
                </a:r>
                <a:r>
                  <a:rPr kumimoji="1" lang="ja-JP" altLang="en-US" sz="1600" dirty="0">
                    <a:solidFill>
                      <a:schemeClr val="bg2">
                        <a:lumMod val="2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パーツ</a:t>
                </a:r>
                <a:endParaRPr kumimoji="1" lang="en-US" altLang="ja-JP" sz="1600" dirty="0">
                  <a:solidFill>
                    <a:schemeClr val="bg2">
                      <a:lumMod val="25000"/>
                    </a:schemeClr>
                  </a:solidFill>
                  <a:latin typeface="游明朝 Demibold" panose="02020600000000000000" pitchFamily="18" charset="-128"/>
                  <a:ea typeface="游明朝 Demibold" panose="02020600000000000000" pitchFamily="18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1600" dirty="0">
                    <a:solidFill>
                      <a:schemeClr val="bg2">
                        <a:lumMod val="2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・</a:t>
                </a:r>
                <a:r>
                  <a:rPr kumimoji="1" lang="en-US" altLang="ja-JP" sz="1600" dirty="0">
                    <a:solidFill>
                      <a:schemeClr val="bg2">
                        <a:lumMod val="2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M</a:t>
                </a:r>
                <a:r>
                  <a:rPr kumimoji="1" lang="ja-JP" altLang="en-US" sz="1600" dirty="0">
                    <a:solidFill>
                      <a:schemeClr val="bg2">
                        <a:lumMod val="2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パーツ</a:t>
                </a:r>
                <a:endParaRPr kumimoji="1" lang="en-US" altLang="ja-JP" sz="1600" dirty="0">
                  <a:solidFill>
                    <a:schemeClr val="bg2">
                      <a:lumMod val="25000"/>
                    </a:schemeClr>
                  </a:solidFill>
                  <a:latin typeface="游明朝 Demibold" panose="02020600000000000000" pitchFamily="18" charset="-128"/>
                  <a:ea typeface="游明朝 Demibold" panose="02020600000000000000" pitchFamily="18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1600" dirty="0">
                    <a:solidFill>
                      <a:schemeClr val="bg2">
                        <a:lumMod val="2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・</a:t>
                </a:r>
                <a:r>
                  <a:rPr kumimoji="1" lang="en-US" altLang="ja-JP" sz="1600" dirty="0">
                    <a:solidFill>
                      <a:schemeClr val="bg2">
                        <a:lumMod val="2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L</a:t>
                </a:r>
                <a:r>
                  <a:rPr kumimoji="1" lang="ja-JP" altLang="en-US" sz="1600" dirty="0">
                    <a:solidFill>
                      <a:schemeClr val="bg2">
                        <a:lumMod val="2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パーツ</a:t>
                </a:r>
                <a:endParaRPr kumimoji="1" lang="ja-JP" altLang="en-US" sz="1246" dirty="0">
                  <a:solidFill>
                    <a:schemeClr val="bg2">
                      <a:lumMod val="25000"/>
                    </a:schemeClr>
                  </a:solidFill>
                  <a:latin typeface="游明朝 Demibold" panose="02020600000000000000" pitchFamily="18" charset="-128"/>
                  <a:ea typeface="游明朝 Demibold" panose="02020600000000000000" pitchFamily="18" charset="-128"/>
                </a:endParaRPr>
              </a:p>
            </p:txBody>
          </p:sp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7BCCFD4-BDAE-0FE6-8833-72941E6269A8}"/>
                  </a:ext>
                </a:extLst>
              </p:cNvPr>
              <p:cNvSpPr txBox="1"/>
              <p:nvPr/>
            </p:nvSpPr>
            <p:spPr>
              <a:xfrm>
                <a:off x="7700137" y="1892221"/>
                <a:ext cx="1088571" cy="1455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kumimoji="1" lang="en-US" altLang="ja-JP" sz="1600" dirty="0">
                    <a:solidFill>
                      <a:schemeClr val="bg2">
                        <a:lumMod val="2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\2,500</a:t>
                </a:r>
              </a:p>
              <a:p>
                <a:pPr algn="r">
                  <a:lnSpc>
                    <a:spcPct val="150000"/>
                  </a:lnSpc>
                </a:pPr>
                <a:r>
                  <a:rPr kumimoji="1" lang="en-US" altLang="ja-JP" sz="1600" dirty="0">
                    <a:solidFill>
                      <a:schemeClr val="bg2">
                        <a:lumMod val="2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\3,500</a:t>
                </a:r>
              </a:p>
              <a:p>
                <a:pPr algn="r">
                  <a:lnSpc>
                    <a:spcPct val="150000"/>
                  </a:lnSpc>
                </a:pPr>
                <a:r>
                  <a:rPr kumimoji="1" lang="en-US" altLang="ja-JP" sz="1600" dirty="0">
                    <a:solidFill>
                      <a:schemeClr val="bg2">
                        <a:lumMod val="2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\4,500</a:t>
                </a:r>
                <a:endParaRPr kumimoji="1" lang="ja-JP" altLang="en-US" sz="1246" dirty="0">
                  <a:solidFill>
                    <a:schemeClr val="bg2">
                      <a:lumMod val="25000"/>
                    </a:schemeClr>
                  </a:solidFill>
                  <a:latin typeface="游明朝 Demibold" panose="02020600000000000000" pitchFamily="18" charset="-128"/>
                  <a:ea typeface="游明朝 Demibold" panose="02020600000000000000" pitchFamily="18" charset="-128"/>
                </a:endParaRPr>
              </a:p>
            </p:txBody>
          </p:sp>
        </p:grpSp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287D853-CA20-2D12-9CD8-AE6B404B6391}"/>
              </a:ext>
            </a:extLst>
          </p:cNvPr>
          <p:cNvSpPr txBox="1"/>
          <p:nvPr/>
        </p:nvSpPr>
        <p:spPr>
          <a:xfrm>
            <a:off x="1412309" y="2372638"/>
            <a:ext cx="4033381" cy="103676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00000"/>
              </a:avLst>
            </a:prstTxWarp>
            <a:spAutoFit/>
          </a:bodyPr>
          <a:lstStyle/>
          <a:p>
            <a:pPr algn="ctr"/>
            <a:r>
              <a:rPr kumimoji="1" lang="en-US" altLang="ja-JP" sz="4000" u="sng" dirty="0">
                <a:latin typeface="Californian FB" panose="0207040306080B030204" pitchFamily="18" charset="0"/>
              </a:rPr>
              <a:t>NBS</a:t>
            </a:r>
            <a:r>
              <a:rPr kumimoji="1" lang="ja-JP" altLang="en-US" sz="4000" u="sng" dirty="0">
                <a:latin typeface="Californian FB" panose="0207040306080B030204" pitchFamily="18" charset="0"/>
              </a:rPr>
              <a:t>  </a:t>
            </a:r>
            <a:r>
              <a:rPr kumimoji="1" lang="en-US" altLang="ja-JP" sz="4000" u="sng" dirty="0">
                <a:latin typeface="Californian FB" panose="0207040306080B030204" pitchFamily="18" charset="0"/>
              </a:rPr>
              <a:t>Salon</a:t>
            </a:r>
            <a:r>
              <a:rPr kumimoji="1" lang="ja-JP" altLang="en-US" sz="4000" u="sng" dirty="0">
                <a:latin typeface="Californian FB" panose="0207040306080B030204" pitchFamily="18" charset="0"/>
              </a:rPr>
              <a:t>  </a:t>
            </a:r>
            <a:r>
              <a:rPr kumimoji="1" lang="en-US" altLang="ja-JP" sz="4000" u="sng" dirty="0">
                <a:latin typeface="Californian FB" panose="0207040306080B030204" pitchFamily="18" charset="0"/>
              </a:rPr>
              <a:t>Menu</a:t>
            </a:r>
            <a:endParaRPr kumimoji="1" lang="ja-JP" altLang="en-US" sz="4000" u="sng" dirty="0">
              <a:latin typeface="Californian FB" panose="0207040306080B030204" pitchFamily="18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09A84FA-08B1-0DC0-B451-13C6DFA357E0}"/>
              </a:ext>
            </a:extLst>
          </p:cNvPr>
          <p:cNvSpPr txBox="1"/>
          <p:nvPr/>
        </p:nvSpPr>
        <p:spPr>
          <a:xfrm>
            <a:off x="3825160" y="8025693"/>
            <a:ext cx="1653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※</a:t>
            </a:r>
            <a:r>
              <a:rPr kumimoji="1" lang="ja-JP" altLang="en-US" sz="12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すべて税込み価格</a:t>
            </a:r>
          </a:p>
        </p:txBody>
      </p:sp>
    </p:spTree>
    <p:extLst>
      <p:ext uri="{BB962C8B-B14F-4D97-AF65-F5344CB8AC3E}">
        <p14:creationId xmlns:p14="http://schemas.microsoft.com/office/powerpoint/2010/main" val="71415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花の絵&#10;&#10;中程度の精度で自動的に生成された説明">
            <a:extLst>
              <a:ext uri="{FF2B5EF4-FFF2-40B4-BE49-F238E27FC236}">
                <a16:creationId xmlns:a16="http://schemas.microsoft.com/office/drawing/2014/main" id="{3FB2A2D8-A18F-76CE-5BF6-C8936AD164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"/>
          <a:stretch/>
        </p:blipFill>
        <p:spPr>
          <a:xfrm>
            <a:off x="20" y="10"/>
            <a:ext cx="6857980" cy="9905990"/>
          </a:xfrm>
          <a:prstGeom prst="rect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128AAAC6-EB7A-A2A2-9811-98F2155BF043}"/>
              </a:ext>
            </a:extLst>
          </p:cNvPr>
          <p:cNvGrpSpPr/>
          <p:nvPr/>
        </p:nvGrpSpPr>
        <p:grpSpPr>
          <a:xfrm>
            <a:off x="974666" y="1920321"/>
            <a:ext cx="4908667" cy="5320174"/>
            <a:chOff x="1379399" y="2659357"/>
            <a:chExt cx="4099198" cy="4659883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CC43C830-1740-132F-8AA3-25ED7278F6CF}"/>
                </a:ext>
              </a:extLst>
            </p:cNvPr>
            <p:cNvGrpSpPr/>
            <p:nvPr/>
          </p:nvGrpSpPr>
          <p:grpSpPr>
            <a:xfrm>
              <a:off x="1379400" y="2659357"/>
              <a:ext cx="4099197" cy="1139754"/>
              <a:chOff x="679267" y="1733005"/>
              <a:chExt cx="4029892" cy="2354296"/>
            </a:xfrm>
          </p:grpSpPr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B39B7C62-EA33-A2E6-BE90-B4B687C6C8E5}"/>
                  </a:ext>
                </a:extLst>
              </p:cNvPr>
              <p:cNvSpPr txBox="1"/>
              <p:nvPr/>
            </p:nvSpPr>
            <p:spPr>
              <a:xfrm>
                <a:off x="679267" y="1733005"/>
                <a:ext cx="2891247" cy="2354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ja-JP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・全身脱毛</a:t>
                </a:r>
                <a:r>
                  <a:rPr kumimoji="1" lang="en-US" altLang="ja-JP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(</a:t>
                </a:r>
                <a:r>
                  <a:rPr kumimoji="1" lang="ja-JP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顔、</a:t>
                </a:r>
                <a:r>
                  <a:rPr kumimoji="1" lang="en-US" altLang="ja-JP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VIO</a:t>
                </a:r>
                <a:r>
                  <a:rPr kumimoji="1" lang="ja-JP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込</a:t>
                </a:r>
                <a:r>
                  <a:rPr kumimoji="1" lang="en-US" altLang="ja-JP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)</a:t>
                </a:r>
                <a:r>
                  <a:rPr kumimoji="1" lang="ja-JP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　</a:t>
                </a:r>
                <a:endParaRPr kumimoji="1" lang="en-US" altLang="ja-JP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游明朝 Demibold" panose="02020600000000000000" pitchFamily="18" charset="-128"/>
                  <a:ea typeface="游明朝 Demibold" panose="02020600000000000000" pitchFamily="18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・全身脱毛</a:t>
                </a:r>
                <a:r>
                  <a:rPr kumimoji="1" lang="en-US" altLang="ja-JP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(</a:t>
                </a:r>
                <a:r>
                  <a:rPr kumimoji="1" lang="ja-JP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顔</a:t>
                </a:r>
                <a:r>
                  <a:rPr kumimoji="1" lang="en-US" altLang="ja-JP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orVIO</a:t>
                </a:r>
                <a:r>
                  <a:rPr kumimoji="1" lang="en-US" altLang="ja-JP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・全身脱毛</a:t>
                </a:r>
                <a:r>
                  <a:rPr kumimoji="1" lang="en-US" altLang="ja-JP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(</a:t>
                </a:r>
                <a:r>
                  <a:rPr kumimoji="1" lang="ja-JP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顔、</a:t>
                </a:r>
                <a:r>
                  <a:rPr kumimoji="1" lang="en-US" altLang="ja-JP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VIO</a:t>
                </a:r>
                <a:r>
                  <a:rPr kumimoji="1" lang="ja-JP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なし</a:t>
                </a:r>
                <a:r>
                  <a:rPr kumimoji="1" lang="en-US" altLang="ja-JP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)</a:t>
                </a:r>
                <a:endParaRPr kumimoji="1" lang="ja-JP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游明朝 Demibold" panose="02020600000000000000" pitchFamily="18" charset="-128"/>
                  <a:ea typeface="游明朝 Demibold" panose="02020600000000000000" pitchFamily="18" charset="-128"/>
                </a:endParaRPr>
              </a:p>
            </p:txBody>
          </p:sp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864FB33D-244E-9228-5AB5-08BFCA941CB3}"/>
                  </a:ext>
                </a:extLst>
              </p:cNvPr>
              <p:cNvSpPr txBox="1"/>
              <p:nvPr/>
            </p:nvSpPr>
            <p:spPr>
              <a:xfrm>
                <a:off x="3570514" y="1733005"/>
                <a:ext cx="1138645" cy="2354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kumimoji="1" lang="en-US" altLang="ja-JP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\23,000</a:t>
                </a:r>
              </a:p>
              <a:p>
                <a:pPr algn="r">
                  <a:lnSpc>
                    <a:spcPct val="150000"/>
                  </a:lnSpc>
                </a:pPr>
                <a:r>
                  <a:rPr kumimoji="1" lang="en-US" altLang="ja-JP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\21,000</a:t>
                </a:r>
              </a:p>
              <a:p>
                <a:pPr algn="r">
                  <a:lnSpc>
                    <a:spcPct val="150000"/>
                  </a:lnSpc>
                </a:pPr>
                <a:r>
                  <a:rPr kumimoji="1" lang="en-US" altLang="ja-JP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\19,000</a:t>
                </a:r>
                <a:endParaRPr kumimoji="1" lang="ja-JP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游明朝 Demibold" panose="02020600000000000000" pitchFamily="18" charset="-128"/>
                  <a:ea typeface="游明朝 Demibold" panose="02020600000000000000" pitchFamily="18" charset="-128"/>
                </a:endParaRPr>
              </a:p>
            </p:txBody>
          </p:sp>
        </p:grp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33CFFA83-E4DA-25C3-1C3F-4A5441021C5B}"/>
                </a:ext>
              </a:extLst>
            </p:cNvPr>
            <p:cNvGrpSpPr/>
            <p:nvPr/>
          </p:nvGrpSpPr>
          <p:grpSpPr>
            <a:xfrm>
              <a:off x="1379400" y="3983146"/>
              <a:ext cx="4099197" cy="1867615"/>
              <a:chOff x="609598" y="3701142"/>
              <a:chExt cx="4029893" cy="2700964"/>
            </a:xfrm>
          </p:grpSpPr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2EEEAC09-EC06-4CCB-0A1C-27F02FB38B36}"/>
                  </a:ext>
                </a:extLst>
              </p:cNvPr>
              <p:cNvSpPr txBox="1"/>
              <p:nvPr/>
            </p:nvSpPr>
            <p:spPr>
              <a:xfrm>
                <a:off x="609598" y="3701142"/>
                <a:ext cx="1480456" cy="2700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ja-JP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・顔脱毛</a:t>
                </a:r>
                <a:endParaRPr kumimoji="1" lang="en-US" altLang="ja-JP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游明朝 Demibold" panose="02020600000000000000" pitchFamily="18" charset="-128"/>
                  <a:ea typeface="游明朝 Demibold" panose="02020600000000000000" pitchFamily="18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・</a:t>
                </a:r>
                <a:r>
                  <a:rPr kumimoji="1" lang="en-US" altLang="ja-JP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VIO</a:t>
                </a:r>
                <a:r>
                  <a:rPr kumimoji="1" lang="ja-JP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脱毛</a:t>
                </a:r>
                <a:endParaRPr kumimoji="1" lang="en-US" altLang="ja-JP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游明朝 Demibold" panose="02020600000000000000" pitchFamily="18" charset="-128"/>
                  <a:ea typeface="游明朝 Demibold" panose="02020600000000000000" pitchFamily="18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・腕全体</a:t>
                </a:r>
                <a:endParaRPr kumimoji="1" lang="en-US" altLang="ja-JP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游明朝 Demibold" panose="02020600000000000000" pitchFamily="18" charset="-128"/>
                  <a:ea typeface="游明朝 Demibold" panose="02020600000000000000" pitchFamily="18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・脚全体</a:t>
                </a:r>
                <a:endParaRPr kumimoji="1" lang="en-US" altLang="ja-JP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游明朝 Demibold" panose="02020600000000000000" pitchFamily="18" charset="-128"/>
                  <a:ea typeface="游明朝 Demibold" panose="02020600000000000000" pitchFamily="18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・両脇</a:t>
                </a:r>
                <a:endParaRPr kumimoji="1" lang="ja-JP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游明朝 Demibold" panose="02020600000000000000" pitchFamily="18" charset="-128"/>
                  <a:ea typeface="游明朝 Demibold" panose="02020600000000000000" pitchFamily="18" charset="-128"/>
                </a:endParaRPr>
              </a:p>
            </p:txBody>
          </p:sp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C3924E67-720F-3575-176C-474743CFFBD6}"/>
                  </a:ext>
                </a:extLst>
              </p:cNvPr>
              <p:cNvSpPr txBox="1"/>
              <p:nvPr/>
            </p:nvSpPr>
            <p:spPr>
              <a:xfrm>
                <a:off x="3516084" y="3701142"/>
                <a:ext cx="1123407" cy="2700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kumimoji="1" lang="en-US" altLang="ja-JP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\6,000</a:t>
                </a:r>
              </a:p>
              <a:p>
                <a:pPr algn="r">
                  <a:lnSpc>
                    <a:spcPct val="150000"/>
                  </a:lnSpc>
                </a:pPr>
                <a:r>
                  <a:rPr kumimoji="1" lang="en-US" altLang="ja-JP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\8,000</a:t>
                </a:r>
              </a:p>
              <a:p>
                <a:pPr algn="r">
                  <a:lnSpc>
                    <a:spcPct val="150000"/>
                  </a:lnSpc>
                </a:pPr>
                <a:r>
                  <a:rPr kumimoji="1" lang="en-US" altLang="ja-JP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\4,500</a:t>
                </a:r>
              </a:p>
              <a:p>
                <a:pPr algn="r">
                  <a:lnSpc>
                    <a:spcPct val="150000"/>
                  </a:lnSpc>
                </a:pPr>
                <a:r>
                  <a:rPr kumimoji="1" lang="en-US" altLang="ja-JP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\5,500</a:t>
                </a:r>
              </a:p>
              <a:p>
                <a:pPr algn="r">
                  <a:lnSpc>
                    <a:spcPct val="150000"/>
                  </a:lnSpc>
                </a:pPr>
                <a:r>
                  <a:rPr kumimoji="1" lang="en-US" altLang="ja-JP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\3,500</a:t>
                </a:r>
                <a:endParaRPr kumimoji="1" lang="en-US" altLang="ja-JP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游明朝 Demibold" panose="02020600000000000000" pitchFamily="18" charset="-128"/>
                  <a:ea typeface="游明朝 Demibold" panose="02020600000000000000" pitchFamily="18" charset="-128"/>
                </a:endParaRPr>
              </a:p>
            </p:txBody>
          </p:sp>
        </p:grpSp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CEA6B333-62FA-70AC-D543-F91EF1A642EC}"/>
                </a:ext>
              </a:extLst>
            </p:cNvPr>
            <p:cNvGrpSpPr/>
            <p:nvPr/>
          </p:nvGrpSpPr>
          <p:grpSpPr>
            <a:xfrm>
              <a:off x="1379399" y="6179486"/>
              <a:ext cx="4099197" cy="1139754"/>
              <a:chOff x="5157116" y="1892221"/>
              <a:chExt cx="3631592" cy="1422016"/>
            </a:xfrm>
          </p:grpSpPr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E77CC09D-9757-1754-C8BB-2FEDC3775267}"/>
                  </a:ext>
                </a:extLst>
              </p:cNvPr>
              <p:cNvSpPr txBox="1"/>
              <p:nvPr/>
            </p:nvSpPr>
            <p:spPr>
              <a:xfrm>
                <a:off x="5157116" y="1892221"/>
                <a:ext cx="1428206" cy="1422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ja-JP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・</a:t>
                </a:r>
                <a:r>
                  <a:rPr kumimoji="1" lang="en-US" altLang="ja-JP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S</a:t>
                </a:r>
                <a:r>
                  <a:rPr kumimoji="1" lang="ja-JP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パーツ</a:t>
                </a:r>
                <a:endParaRPr kumimoji="1" lang="en-US" altLang="ja-JP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游明朝 Demibold" panose="02020600000000000000" pitchFamily="18" charset="-128"/>
                  <a:ea typeface="游明朝 Demibold" panose="02020600000000000000" pitchFamily="18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・</a:t>
                </a:r>
                <a:r>
                  <a:rPr kumimoji="1" lang="en-US" altLang="ja-JP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M</a:t>
                </a:r>
                <a:r>
                  <a:rPr kumimoji="1" lang="ja-JP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パーツ</a:t>
                </a:r>
                <a:endParaRPr kumimoji="1" lang="en-US" altLang="ja-JP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游明朝 Demibold" panose="02020600000000000000" pitchFamily="18" charset="-128"/>
                  <a:ea typeface="游明朝 Demibold" panose="02020600000000000000" pitchFamily="18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・</a:t>
                </a:r>
                <a:r>
                  <a:rPr kumimoji="1" lang="en-US" altLang="ja-JP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L</a:t>
                </a:r>
                <a:r>
                  <a:rPr kumimoji="1" lang="ja-JP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パーツ</a:t>
                </a:r>
                <a:endParaRPr kumimoji="1" lang="ja-JP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游明朝 Demibold" panose="02020600000000000000" pitchFamily="18" charset="-128"/>
                  <a:ea typeface="游明朝 Demibold" panose="02020600000000000000" pitchFamily="18" charset="-128"/>
                </a:endParaRPr>
              </a:p>
            </p:txBody>
          </p:sp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0F4EA335-4F9D-22D0-37F3-90DE3242E244}"/>
                  </a:ext>
                </a:extLst>
              </p:cNvPr>
              <p:cNvSpPr txBox="1"/>
              <p:nvPr/>
            </p:nvSpPr>
            <p:spPr>
              <a:xfrm>
                <a:off x="7700137" y="1892221"/>
                <a:ext cx="1088571" cy="1422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kumimoji="1" lang="en-US" altLang="ja-JP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\2,500</a:t>
                </a:r>
              </a:p>
              <a:p>
                <a:pPr algn="r">
                  <a:lnSpc>
                    <a:spcPct val="150000"/>
                  </a:lnSpc>
                </a:pPr>
                <a:r>
                  <a:rPr kumimoji="1" lang="en-US" altLang="ja-JP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\3,500</a:t>
                </a:r>
              </a:p>
              <a:p>
                <a:pPr algn="r">
                  <a:lnSpc>
                    <a:spcPct val="150000"/>
                  </a:lnSpc>
                </a:pPr>
                <a:r>
                  <a:rPr kumimoji="1" lang="en-US" altLang="ja-JP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\4,500</a:t>
                </a:r>
                <a:endParaRPr kumimoji="1" lang="ja-JP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游明朝 Demibold" panose="02020600000000000000" pitchFamily="18" charset="-128"/>
                  <a:ea typeface="游明朝 Demibold" panose="02020600000000000000" pitchFamily="18" charset="-128"/>
                </a:endParaRPr>
              </a:p>
            </p:txBody>
          </p:sp>
        </p:grpSp>
      </p:grp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7E3C042-D665-2956-1912-67DF3AFD4BCC}"/>
              </a:ext>
            </a:extLst>
          </p:cNvPr>
          <p:cNvSpPr txBox="1"/>
          <p:nvPr/>
        </p:nvSpPr>
        <p:spPr>
          <a:xfrm>
            <a:off x="1575148" y="1002323"/>
            <a:ext cx="370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MENU</a:t>
            </a:r>
            <a:endParaRPr kumimoji="1" lang="ja-JP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B58040E-21AF-6608-1F86-6844E3E2001C}"/>
              </a:ext>
            </a:extLst>
          </p:cNvPr>
          <p:cNvSpPr txBox="1"/>
          <p:nvPr/>
        </p:nvSpPr>
        <p:spPr>
          <a:xfrm>
            <a:off x="1075672" y="8065416"/>
            <a:ext cx="4706655" cy="10156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●安心の都度払い</a:t>
            </a:r>
            <a:endParaRPr kumimoji="1" lang="en-US" altLang="ja-JP" sz="2000" dirty="0"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r>
              <a:rPr kumimoji="1" lang="ja-JP" altLang="en-US" sz="2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●高額コースやローンはなし</a:t>
            </a:r>
            <a:r>
              <a:rPr kumimoji="1" lang="en-US" altLang="ja-JP" sz="2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×</a:t>
            </a:r>
          </a:p>
          <a:p>
            <a:r>
              <a:rPr kumimoji="1" lang="ja-JP" altLang="en-US" sz="2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●お客様自身の気になる部位のみ可能</a:t>
            </a:r>
            <a:endParaRPr kumimoji="1" lang="en-US" altLang="ja-JP" sz="2000" dirty="0"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2892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髪の長い女性の自撮り&#10;&#10;自動的に生成された説明">
            <a:extLst>
              <a:ext uri="{FF2B5EF4-FFF2-40B4-BE49-F238E27FC236}">
                <a16:creationId xmlns:a16="http://schemas.microsoft.com/office/drawing/2014/main" id="{E8E8438B-247B-BF9C-CB8C-24596460AE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1" b="-1"/>
          <a:stretch/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342CFF2-2069-F49C-8EF1-174D23692781}"/>
              </a:ext>
            </a:extLst>
          </p:cNvPr>
          <p:cNvSpPr txBox="1"/>
          <p:nvPr/>
        </p:nvSpPr>
        <p:spPr>
          <a:xfrm>
            <a:off x="2088715" y="150312"/>
            <a:ext cx="2680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rgbClr val="C19842"/>
                </a:solidFill>
                <a:latin typeface="Amasis MT Pro Medium" panose="02040604050005020304" pitchFamily="18" charset="0"/>
              </a:rPr>
              <a:t>Price List</a:t>
            </a:r>
            <a:endParaRPr kumimoji="1" lang="ja-JP" altLang="en-US" sz="2000" dirty="0">
              <a:solidFill>
                <a:srgbClr val="C19842"/>
              </a:solidFill>
              <a:latin typeface="Amasis MT Pro Medium" panose="020406040500050203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251BF42-2354-93CC-352A-0A976BB16307}"/>
              </a:ext>
            </a:extLst>
          </p:cNvPr>
          <p:cNvSpPr txBox="1"/>
          <p:nvPr/>
        </p:nvSpPr>
        <p:spPr>
          <a:xfrm>
            <a:off x="1913350" y="474904"/>
            <a:ext cx="3031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>
                <a:solidFill>
                  <a:srgbClr val="C19842"/>
                </a:solidFill>
                <a:latin typeface="Amasis MT Pro Medium" panose="02040604050005020304" pitchFamily="18" charset="0"/>
              </a:rPr>
              <a:t>NBS SALON</a:t>
            </a:r>
            <a:endParaRPr kumimoji="1" lang="ja-JP" altLang="en-US" sz="3200" dirty="0">
              <a:solidFill>
                <a:srgbClr val="C19842"/>
              </a:solidFill>
              <a:latin typeface="Amasis MT Pro Medium" panose="02040604050005020304" pitchFamily="18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6F22C07-3F10-B648-6BC8-74AE25F998F0}"/>
              </a:ext>
            </a:extLst>
          </p:cNvPr>
          <p:cNvSpPr txBox="1"/>
          <p:nvPr/>
        </p:nvSpPr>
        <p:spPr>
          <a:xfrm>
            <a:off x="541749" y="9534590"/>
            <a:ext cx="5774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chemeClr val="bg1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電話番号、</a:t>
            </a:r>
            <a:r>
              <a:rPr kumimoji="1" lang="en-US" altLang="ja-JP" sz="1400" dirty="0">
                <a:solidFill>
                  <a:schemeClr val="bg1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HP</a:t>
            </a:r>
            <a:r>
              <a:rPr kumimoji="1" lang="ja-JP" altLang="en-US" sz="1400" dirty="0">
                <a:solidFill>
                  <a:schemeClr val="bg1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の</a:t>
            </a:r>
            <a:r>
              <a:rPr kumimoji="1" lang="en-US" altLang="ja-JP" sz="1400" dirty="0">
                <a:solidFill>
                  <a:schemeClr val="bg1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URL</a:t>
            </a:r>
            <a:r>
              <a:rPr kumimoji="1" lang="ja-JP" altLang="en-US" sz="1400" dirty="0">
                <a:solidFill>
                  <a:schemeClr val="bg1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などの連絡先情報を記載してください。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54A5066-5E79-DEEA-35C4-F5A605CEC95E}"/>
              </a:ext>
            </a:extLst>
          </p:cNvPr>
          <p:cNvSpPr txBox="1"/>
          <p:nvPr/>
        </p:nvSpPr>
        <p:spPr>
          <a:xfrm>
            <a:off x="2001030" y="1189282"/>
            <a:ext cx="2855934" cy="461665"/>
          </a:xfrm>
          <a:prstGeom prst="rect">
            <a:avLst/>
          </a:prstGeom>
          <a:solidFill>
            <a:schemeClr val="bg2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>
                <a:solidFill>
                  <a:srgbClr val="C19842"/>
                </a:solidFill>
                <a:latin typeface="Amasis MT Pro Medium" panose="02040604050005020304" pitchFamily="18" charset="0"/>
              </a:rPr>
              <a:t>Hair </a:t>
            </a:r>
            <a:r>
              <a:rPr kumimoji="1" lang="en-US" altLang="ja-JP" sz="2000" dirty="0">
                <a:solidFill>
                  <a:srgbClr val="C19842"/>
                </a:solidFill>
                <a:latin typeface="Amasis MT Pro Medium" panose="02040604050005020304" pitchFamily="18" charset="0"/>
              </a:rPr>
              <a:t>Removal</a:t>
            </a:r>
            <a:endParaRPr kumimoji="1" lang="ja-JP" altLang="en-US" sz="2400" dirty="0">
              <a:solidFill>
                <a:srgbClr val="C19842"/>
              </a:solidFill>
              <a:latin typeface="Amasis MT Pro Medium" panose="02040604050005020304" pitchFamily="18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F63D20A-AF48-7D4E-A634-F133AEC72000}"/>
              </a:ext>
            </a:extLst>
          </p:cNvPr>
          <p:cNvSpPr txBox="1"/>
          <p:nvPr/>
        </p:nvSpPr>
        <p:spPr>
          <a:xfrm>
            <a:off x="1913348" y="7224731"/>
            <a:ext cx="3031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>
                <a:solidFill>
                  <a:srgbClr val="C19842"/>
                </a:solidFill>
                <a:latin typeface="Amasis MT Pro Medium" panose="02040604050005020304" pitchFamily="18" charset="0"/>
              </a:rPr>
              <a:t>Special</a:t>
            </a:r>
            <a:r>
              <a:rPr kumimoji="1" lang="ja-JP" altLang="en-US" sz="2400" dirty="0">
                <a:solidFill>
                  <a:srgbClr val="C19842"/>
                </a:solidFill>
                <a:latin typeface="Amasis MT Pro Medium" panose="02040604050005020304" pitchFamily="18" charset="0"/>
              </a:rPr>
              <a:t> </a:t>
            </a:r>
            <a:r>
              <a:rPr kumimoji="1" lang="en-US" altLang="ja-JP" sz="2400" dirty="0">
                <a:solidFill>
                  <a:srgbClr val="C19842"/>
                </a:solidFill>
                <a:latin typeface="Amasis MT Pro Medium" panose="02040604050005020304" pitchFamily="18" charset="0"/>
              </a:rPr>
              <a:t>Package</a:t>
            </a:r>
            <a:endParaRPr kumimoji="1" lang="ja-JP" altLang="en-US" sz="2400" dirty="0">
              <a:solidFill>
                <a:srgbClr val="C19842"/>
              </a:solidFill>
              <a:latin typeface="Amasis MT Pro Medium" panose="02040604050005020304" pitchFamily="18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E56664C-5221-047D-B111-0B49E6391C60}"/>
              </a:ext>
            </a:extLst>
          </p:cNvPr>
          <p:cNvSpPr txBox="1"/>
          <p:nvPr/>
        </p:nvSpPr>
        <p:spPr>
          <a:xfrm>
            <a:off x="829323" y="7993972"/>
            <a:ext cx="2168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rgbClr val="C19842"/>
                </a:solidFill>
                <a:latin typeface="Amasis MT Pro Medium" panose="02040604050005020304" pitchFamily="18" charset="0"/>
              </a:rPr>
              <a:t>Bridal </a:t>
            </a:r>
            <a:r>
              <a:rPr kumimoji="1" lang="ja-JP" altLang="en-US" sz="2000" dirty="0">
                <a:solidFill>
                  <a:srgbClr val="C19842"/>
                </a:solidFill>
                <a:latin typeface="Amasis MT Pro Medium" panose="02040604050005020304" pitchFamily="18" charset="0"/>
              </a:rPr>
              <a:t>①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4208CB5-473B-70FF-D193-4ABB10B0E5AA}"/>
              </a:ext>
            </a:extLst>
          </p:cNvPr>
          <p:cNvSpPr txBox="1"/>
          <p:nvPr/>
        </p:nvSpPr>
        <p:spPr>
          <a:xfrm>
            <a:off x="3860630" y="8008865"/>
            <a:ext cx="2168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rgbClr val="C19842"/>
                </a:solidFill>
                <a:latin typeface="Amasis MT Pro Medium" panose="02040604050005020304" pitchFamily="18" charset="0"/>
              </a:rPr>
              <a:t>Bridal</a:t>
            </a:r>
            <a:r>
              <a:rPr kumimoji="1" lang="ja-JP" altLang="en-US" sz="2000" dirty="0">
                <a:solidFill>
                  <a:srgbClr val="C19842"/>
                </a:solidFill>
                <a:latin typeface="Amasis MT Pro Medium" panose="02040604050005020304" pitchFamily="18" charset="0"/>
              </a:rPr>
              <a:t> ②</a:t>
            </a: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FB2E5192-2601-A985-9D3A-B18E09A8BAF2}"/>
              </a:ext>
            </a:extLst>
          </p:cNvPr>
          <p:cNvGrpSpPr/>
          <p:nvPr/>
        </p:nvGrpSpPr>
        <p:grpSpPr>
          <a:xfrm>
            <a:off x="1379398" y="1801397"/>
            <a:ext cx="4099197" cy="3002774"/>
            <a:chOff x="1379400" y="2659357"/>
            <a:chExt cx="4099197" cy="3002774"/>
          </a:xfrm>
        </p:grpSpPr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B9AF5404-8B03-6504-6A4D-36FF93503620}"/>
                </a:ext>
              </a:extLst>
            </p:cNvPr>
            <p:cNvGrpSpPr/>
            <p:nvPr/>
          </p:nvGrpSpPr>
          <p:grpSpPr>
            <a:xfrm>
              <a:off x="1379400" y="2659357"/>
              <a:ext cx="4099197" cy="1032655"/>
              <a:chOff x="679267" y="1733005"/>
              <a:chExt cx="4029892" cy="2133071"/>
            </a:xfrm>
          </p:grpSpPr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BE584F69-02F4-9188-AF72-F046801F42A5}"/>
                  </a:ext>
                </a:extLst>
              </p:cNvPr>
              <p:cNvSpPr txBox="1"/>
              <p:nvPr/>
            </p:nvSpPr>
            <p:spPr>
              <a:xfrm>
                <a:off x="679267" y="1733005"/>
                <a:ext cx="2891247" cy="2133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ja-JP" altLang="en-US" sz="1400" dirty="0">
                    <a:solidFill>
                      <a:schemeClr val="bg1"/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・全身脱毛</a:t>
                </a:r>
                <a:r>
                  <a:rPr kumimoji="1" lang="en-US" altLang="ja-JP" sz="1400" dirty="0">
                    <a:solidFill>
                      <a:schemeClr val="bg1"/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(</a:t>
                </a:r>
                <a:r>
                  <a:rPr kumimoji="1" lang="ja-JP" altLang="en-US" sz="1400" dirty="0">
                    <a:solidFill>
                      <a:schemeClr val="bg1"/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顔、</a:t>
                </a:r>
                <a:r>
                  <a:rPr kumimoji="1" lang="en-US" altLang="ja-JP" sz="1400" dirty="0">
                    <a:solidFill>
                      <a:schemeClr val="bg1"/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VIO</a:t>
                </a:r>
                <a:r>
                  <a:rPr kumimoji="1" lang="ja-JP" altLang="en-US" sz="1400" dirty="0">
                    <a:solidFill>
                      <a:schemeClr val="bg1"/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込</a:t>
                </a:r>
                <a:r>
                  <a:rPr kumimoji="1" lang="en-US" altLang="ja-JP" sz="1400" dirty="0">
                    <a:solidFill>
                      <a:schemeClr val="bg1"/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)</a:t>
                </a:r>
                <a:r>
                  <a:rPr kumimoji="1" lang="ja-JP" altLang="en-US" sz="1400" dirty="0">
                    <a:solidFill>
                      <a:schemeClr val="bg1"/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　</a:t>
                </a:r>
                <a:endParaRPr kumimoji="1" lang="en-US" altLang="ja-JP" sz="1400" dirty="0">
                  <a:solidFill>
                    <a:schemeClr val="bg1"/>
                  </a:solidFill>
                  <a:latin typeface="游明朝 Demibold" panose="02020600000000000000" pitchFamily="18" charset="-128"/>
                  <a:ea typeface="游明朝 Demibold" panose="02020600000000000000" pitchFamily="18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1400" dirty="0">
                    <a:solidFill>
                      <a:schemeClr val="bg1"/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・全身脱毛</a:t>
                </a:r>
                <a:r>
                  <a:rPr kumimoji="1" lang="en-US" altLang="ja-JP" sz="1400" dirty="0">
                    <a:solidFill>
                      <a:schemeClr val="bg1"/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(</a:t>
                </a:r>
                <a:r>
                  <a:rPr kumimoji="1" lang="ja-JP" altLang="en-US" sz="1400" dirty="0">
                    <a:solidFill>
                      <a:schemeClr val="bg1"/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顔</a:t>
                </a:r>
                <a:r>
                  <a:rPr kumimoji="1" lang="en-US" altLang="ja-JP" sz="1400" dirty="0" err="1">
                    <a:solidFill>
                      <a:schemeClr val="bg1"/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orVIO</a:t>
                </a:r>
                <a:r>
                  <a:rPr kumimoji="1" lang="en-US" altLang="ja-JP" sz="1400" dirty="0">
                    <a:solidFill>
                      <a:schemeClr val="bg1"/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1400" dirty="0">
                    <a:solidFill>
                      <a:schemeClr val="bg1"/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・全身脱毛</a:t>
                </a:r>
                <a:r>
                  <a:rPr kumimoji="1" lang="en-US" altLang="ja-JP" sz="1400" dirty="0">
                    <a:solidFill>
                      <a:schemeClr val="bg1"/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(</a:t>
                </a:r>
                <a:r>
                  <a:rPr kumimoji="1" lang="ja-JP" altLang="en-US" sz="1400" dirty="0">
                    <a:solidFill>
                      <a:schemeClr val="bg1"/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顔、</a:t>
                </a:r>
                <a:r>
                  <a:rPr kumimoji="1" lang="en-US" altLang="ja-JP" sz="1400" dirty="0">
                    <a:solidFill>
                      <a:schemeClr val="bg1"/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VIO</a:t>
                </a:r>
                <a:r>
                  <a:rPr kumimoji="1" lang="ja-JP" altLang="en-US" sz="1400" dirty="0">
                    <a:solidFill>
                      <a:schemeClr val="bg1"/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なし</a:t>
                </a:r>
                <a:r>
                  <a:rPr kumimoji="1" lang="en-US" altLang="ja-JP" sz="1400" dirty="0">
                    <a:solidFill>
                      <a:schemeClr val="bg1"/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)</a:t>
                </a:r>
                <a:endParaRPr kumimoji="1" lang="ja-JP" altLang="en-US" sz="1200" dirty="0">
                  <a:solidFill>
                    <a:schemeClr val="bg1"/>
                  </a:solidFill>
                  <a:latin typeface="游明朝 Demibold" panose="02020600000000000000" pitchFamily="18" charset="-128"/>
                  <a:ea typeface="游明朝 Demibold" panose="02020600000000000000" pitchFamily="18" charset="-128"/>
                </a:endParaRPr>
              </a:p>
            </p:txBody>
          </p:sp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6EA4D513-AE3B-0ED6-3E67-D7D98A62E496}"/>
                  </a:ext>
                </a:extLst>
              </p:cNvPr>
              <p:cNvSpPr txBox="1"/>
              <p:nvPr/>
            </p:nvSpPr>
            <p:spPr>
              <a:xfrm>
                <a:off x="3570514" y="1733005"/>
                <a:ext cx="1138645" cy="2133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kumimoji="1" lang="en-US" altLang="ja-JP" sz="1400" dirty="0">
                    <a:solidFill>
                      <a:schemeClr val="bg1"/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\23,000</a:t>
                </a:r>
              </a:p>
              <a:p>
                <a:pPr algn="r">
                  <a:lnSpc>
                    <a:spcPct val="150000"/>
                  </a:lnSpc>
                </a:pPr>
                <a:r>
                  <a:rPr kumimoji="1" lang="en-US" altLang="ja-JP" sz="1400" dirty="0">
                    <a:solidFill>
                      <a:schemeClr val="bg1"/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\21,000</a:t>
                </a:r>
              </a:p>
              <a:p>
                <a:pPr algn="r">
                  <a:lnSpc>
                    <a:spcPct val="150000"/>
                  </a:lnSpc>
                </a:pPr>
                <a:r>
                  <a:rPr kumimoji="1" lang="en-US" altLang="ja-JP" sz="1400" dirty="0">
                    <a:solidFill>
                      <a:schemeClr val="bg1"/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\19,000</a:t>
                </a:r>
                <a:endParaRPr kumimoji="1" lang="ja-JP" altLang="en-US" sz="1400" dirty="0">
                  <a:solidFill>
                    <a:schemeClr val="bg1"/>
                  </a:solidFill>
                  <a:latin typeface="游明朝 Demibold" panose="02020600000000000000" pitchFamily="18" charset="-128"/>
                  <a:ea typeface="游明朝 Demibold" panose="02020600000000000000" pitchFamily="18" charset="-128"/>
                </a:endParaRPr>
              </a:p>
            </p:txBody>
          </p:sp>
        </p:grpSp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8B75468B-6408-4B25-6186-8D65B7D033AD}"/>
                </a:ext>
              </a:extLst>
            </p:cNvPr>
            <p:cNvGrpSpPr/>
            <p:nvPr/>
          </p:nvGrpSpPr>
          <p:grpSpPr>
            <a:xfrm>
              <a:off x="1379400" y="3983145"/>
              <a:ext cx="4099197" cy="1678986"/>
              <a:chOff x="609598" y="3701142"/>
              <a:chExt cx="4029893" cy="2428168"/>
            </a:xfrm>
          </p:grpSpPr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593D90A9-60BB-D50C-90C1-B36247FF42CC}"/>
                  </a:ext>
                </a:extLst>
              </p:cNvPr>
              <p:cNvSpPr txBox="1"/>
              <p:nvPr/>
            </p:nvSpPr>
            <p:spPr>
              <a:xfrm>
                <a:off x="609598" y="3701142"/>
                <a:ext cx="1480456" cy="2428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ja-JP" altLang="en-US" sz="1400" dirty="0">
                    <a:solidFill>
                      <a:schemeClr val="bg1"/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・顔脱毛</a:t>
                </a:r>
                <a:endParaRPr kumimoji="1" lang="en-US" altLang="ja-JP" sz="1400" dirty="0">
                  <a:solidFill>
                    <a:schemeClr val="bg1"/>
                  </a:solidFill>
                  <a:latin typeface="游明朝 Demibold" panose="02020600000000000000" pitchFamily="18" charset="-128"/>
                  <a:ea typeface="游明朝 Demibold" panose="02020600000000000000" pitchFamily="18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1400" dirty="0">
                    <a:solidFill>
                      <a:schemeClr val="bg1"/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・</a:t>
                </a:r>
                <a:r>
                  <a:rPr kumimoji="1" lang="en-US" altLang="ja-JP" sz="1400" dirty="0">
                    <a:solidFill>
                      <a:schemeClr val="bg1"/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VIO</a:t>
                </a:r>
                <a:r>
                  <a:rPr kumimoji="1" lang="ja-JP" altLang="en-US" sz="1400" dirty="0">
                    <a:solidFill>
                      <a:schemeClr val="bg1"/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脱毛</a:t>
                </a:r>
                <a:endParaRPr kumimoji="1" lang="en-US" altLang="ja-JP" sz="1400" dirty="0">
                  <a:solidFill>
                    <a:schemeClr val="bg1"/>
                  </a:solidFill>
                  <a:latin typeface="游明朝 Demibold" panose="02020600000000000000" pitchFamily="18" charset="-128"/>
                  <a:ea typeface="游明朝 Demibold" panose="02020600000000000000" pitchFamily="18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1400" dirty="0">
                    <a:solidFill>
                      <a:schemeClr val="bg1"/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・腕全体</a:t>
                </a:r>
                <a:endParaRPr kumimoji="1" lang="en-US" altLang="ja-JP" sz="1400" dirty="0">
                  <a:solidFill>
                    <a:schemeClr val="bg1"/>
                  </a:solidFill>
                  <a:latin typeface="游明朝 Demibold" panose="02020600000000000000" pitchFamily="18" charset="-128"/>
                  <a:ea typeface="游明朝 Demibold" panose="02020600000000000000" pitchFamily="18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1400" dirty="0">
                    <a:solidFill>
                      <a:schemeClr val="bg1"/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・脚全体</a:t>
                </a:r>
                <a:endParaRPr kumimoji="1" lang="en-US" altLang="ja-JP" sz="1400" dirty="0">
                  <a:solidFill>
                    <a:schemeClr val="bg1"/>
                  </a:solidFill>
                  <a:latin typeface="游明朝 Demibold" panose="02020600000000000000" pitchFamily="18" charset="-128"/>
                  <a:ea typeface="游明朝 Demibold" panose="02020600000000000000" pitchFamily="18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1400" dirty="0">
                    <a:solidFill>
                      <a:schemeClr val="bg1"/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・両脇</a:t>
                </a:r>
                <a:endParaRPr kumimoji="1" lang="ja-JP" altLang="en-US" sz="1200" dirty="0">
                  <a:solidFill>
                    <a:schemeClr val="bg1"/>
                  </a:solidFill>
                  <a:latin typeface="游明朝 Demibold" panose="02020600000000000000" pitchFamily="18" charset="-128"/>
                  <a:ea typeface="游明朝 Demibold" panose="02020600000000000000" pitchFamily="18" charset="-128"/>
                </a:endParaRPr>
              </a:p>
            </p:txBody>
          </p: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C9929A48-58F2-B311-7330-546774D99987}"/>
                  </a:ext>
                </a:extLst>
              </p:cNvPr>
              <p:cNvSpPr txBox="1"/>
              <p:nvPr/>
            </p:nvSpPr>
            <p:spPr>
              <a:xfrm>
                <a:off x="3516084" y="3701142"/>
                <a:ext cx="1123407" cy="2428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kumimoji="1" lang="en-US" altLang="ja-JP" sz="1400" dirty="0">
                    <a:solidFill>
                      <a:schemeClr val="bg1"/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\6,000</a:t>
                </a:r>
              </a:p>
              <a:p>
                <a:pPr algn="r">
                  <a:lnSpc>
                    <a:spcPct val="150000"/>
                  </a:lnSpc>
                </a:pPr>
                <a:r>
                  <a:rPr kumimoji="1" lang="en-US" altLang="ja-JP" sz="1400" dirty="0">
                    <a:solidFill>
                      <a:schemeClr val="bg1"/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\8,000</a:t>
                </a:r>
              </a:p>
              <a:p>
                <a:pPr algn="r">
                  <a:lnSpc>
                    <a:spcPct val="150000"/>
                  </a:lnSpc>
                </a:pPr>
                <a:r>
                  <a:rPr kumimoji="1" lang="en-US" altLang="ja-JP" sz="1400" dirty="0">
                    <a:solidFill>
                      <a:schemeClr val="bg1"/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\4,500</a:t>
                </a:r>
              </a:p>
              <a:p>
                <a:pPr algn="r">
                  <a:lnSpc>
                    <a:spcPct val="150000"/>
                  </a:lnSpc>
                </a:pPr>
                <a:r>
                  <a:rPr kumimoji="1" lang="en-US" altLang="ja-JP" sz="1400" dirty="0">
                    <a:solidFill>
                      <a:schemeClr val="bg1"/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\5,500</a:t>
                </a:r>
              </a:p>
              <a:p>
                <a:pPr algn="r">
                  <a:lnSpc>
                    <a:spcPct val="150000"/>
                  </a:lnSpc>
                </a:pPr>
                <a:r>
                  <a:rPr kumimoji="1" lang="en-US" altLang="ja-JP" sz="1400" dirty="0">
                    <a:solidFill>
                      <a:schemeClr val="bg1"/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\3,500</a:t>
                </a:r>
                <a:endParaRPr kumimoji="1" lang="en-US" altLang="ja-JP" sz="1200" dirty="0">
                  <a:solidFill>
                    <a:schemeClr val="bg1"/>
                  </a:solidFill>
                  <a:latin typeface="游明朝 Demibold" panose="02020600000000000000" pitchFamily="18" charset="-128"/>
                  <a:ea typeface="游明朝 Demibold" panose="02020600000000000000" pitchFamily="18" charset="-128"/>
                </a:endParaRPr>
              </a:p>
            </p:txBody>
          </p:sp>
        </p:grpSp>
      </p:grp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843E3C8-44F7-F457-8197-7BD518D9EB18}"/>
              </a:ext>
            </a:extLst>
          </p:cNvPr>
          <p:cNvSpPr txBox="1"/>
          <p:nvPr/>
        </p:nvSpPr>
        <p:spPr>
          <a:xfrm>
            <a:off x="2001030" y="5059896"/>
            <a:ext cx="2855934" cy="461665"/>
          </a:xfrm>
          <a:prstGeom prst="rect">
            <a:avLst/>
          </a:prstGeom>
          <a:solidFill>
            <a:schemeClr val="bg2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>
                <a:solidFill>
                  <a:srgbClr val="C19842"/>
                </a:solidFill>
                <a:latin typeface="Amasis MT Pro Medium" panose="02040604050005020304" pitchFamily="18" charset="0"/>
              </a:rPr>
              <a:t>Facial</a:t>
            </a:r>
            <a:endParaRPr kumimoji="1" lang="ja-JP" altLang="en-US" sz="2400" dirty="0">
              <a:solidFill>
                <a:srgbClr val="C19842"/>
              </a:solidFill>
              <a:latin typeface="Amasis MT Pro Medium" panose="02040604050005020304" pitchFamily="18" charset="0"/>
            </a:endParaRPr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35D97EA6-F8CB-63C3-0FEA-EC7F2E462342}"/>
              </a:ext>
            </a:extLst>
          </p:cNvPr>
          <p:cNvGrpSpPr/>
          <p:nvPr/>
        </p:nvGrpSpPr>
        <p:grpSpPr>
          <a:xfrm>
            <a:off x="1379398" y="5626752"/>
            <a:ext cx="4099197" cy="1355820"/>
            <a:chOff x="679267" y="1733005"/>
            <a:chExt cx="4029892" cy="2800606"/>
          </a:xfrm>
        </p:grpSpPr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2B88D29E-0923-FD39-BF48-3DAF395C5909}"/>
                </a:ext>
              </a:extLst>
            </p:cNvPr>
            <p:cNvSpPr txBox="1"/>
            <p:nvPr/>
          </p:nvSpPr>
          <p:spPr>
            <a:xfrm>
              <a:off x="679267" y="1733005"/>
              <a:ext cx="3161201" cy="2800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ja-JP" altLang="en-US" sz="1400" dirty="0">
                  <a:solidFill>
                    <a:schemeClr val="bg1"/>
                  </a:solidFill>
                  <a:latin typeface="游明朝 Demibold" panose="02020600000000000000" pitchFamily="18" charset="-128"/>
                  <a:ea typeface="游明朝 Demibold" panose="02020600000000000000" pitchFamily="18" charset="-128"/>
                </a:rPr>
                <a:t>・光フェイシャル　</a:t>
              </a:r>
              <a:endParaRPr kumimoji="1" lang="en-US" altLang="ja-JP" sz="1400" dirty="0">
                <a:solidFill>
                  <a:schemeClr val="bg1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sz="1400" dirty="0">
                  <a:solidFill>
                    <a:schemeClr val="bg1"/>
                  </a:solidFill>
                  <a:latin typeface="游明朝 Demibold" panose="02020600000000000000" pitchFamily="18" charset="-128"/>
                  <a:ea typeface="游明朝 Demibold" panose="02020600000000000000" pitchFamily="18" charset="-128"/>
                </a:rPr>
                <a:t>・光フェイシャル</a:t>
              </a:r>
              <a:r>
                <a:rPr kumimoji="1" lang="en-US" altLang="ja-JP" sz="1400" dirty="0">
                  <a:solidFill>
                    <a:schemeClr val="bg1"/>
                  </a:solidFill>
                  <a:latin typeface="游明朝 Demibold" panose="02020600000000000000" pitchFamily="18" charset="-128"/>
                  <a:ea typeface="游明朝 Demibold" panose="02020600000000000000" pitchFamily="18" charset="-128"/>
                </a:rPr>
                <a:t>(</a:t>
              </a:r>
              <a:r>
                <a:rPr kumimoji="1" lang="ja-JP" altLang="en-US" sz="1400" dirty="0">
                  <a:solidFill>
                    <a:schemeClr val="bg1"/>
                  </a:solidFill>
                  <a:latin typeface="游明朝 Demibold" panose="02020600000000000000" pitchFamily="18" charset="-128"/>
                  <a:ea typeface="游明朝 Demibold" panose="02020600000000000000" pitchFamily="18" charset="-128"/>
                </a:rPr>
                <a:t>パック付き</a:t>
              </a:r>
              <a:r>
                <a:rPr kumimoji="1" lang="en-US" altLang="ja-JP" sz="1400" dirty="0">
                  <a:solidFill>
                    <a:schemeClr val="bg1"/>
                  </a:solidFill>
                  <a:latin typeface="游明朝 Demibold" panose="02020600000000000000" pitchFamily="18" charset="-128"/>
                  <a:ea typeface="游明朝 Demibold" panose="02020600000000000000" pitchFamily="18" charset="-128"/>
                </a:rPr>
                <a:t>)</a:t>
              </a:r>
            </a:p>
            <a:p>
              <a:pPr>
                <a:lnSpc>
                  <a:spcPct val="150000"/>
                </a:lnSpc>
              </a:pPr>
              <a:r>
                <a:rPr kumimoji="1" lang="ja-JP" altLang="en-US" sz="1400" dirty="0">
                  <a:solidFill>
                    <a:schemeClr val="bg1"/>
                  </a:solidFill>
                  <a:latin typeface="游明朝 Demibold" panose="02020600000000000000" pitchFamily="18" charset="-128"/>
                  <a:ea typeface="游明朝 Demibold" panose="02020600000000000000" pitchFamily="18" charset="-128"/>
                </a:rPr>
                <a:t>・トータルケア</a:t>
              </a:r>
              <a:endParaRPr kumimoji="1" lang="en-US" altLang="ja-JP" sz="1400" dirty="0">
                <a:solidFill>
                  <a:schemeClr val="bg1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sz="1400" dirty="0">
                  <a:solidFill>
                    <a:schemeClr val="bg1"/>
                  </a:solidFill>
                  <a:latin typeface="游明朝 Demibold" panose="02020600000000000000" pitchFamily="18" charset="-128"/>
                  <a:ea typeface="游明朝 Demibold" panose="02020600000000000000" pitchFamily="18" charset="-128"/>
                </a:rPr>
                <a:t>　</a:t>
              </a:r>
              <a:r>
                <a:rPr kumimoji="1" lang="en-US" altLang="ja-JP" sz="1400" dirty="0">
                  <a:solidFill>
                    <a:schemeClr val="bg1"/>
                  </a:solidFill>
                  <a:latin typeface="游明朝 Demibold" panose="02020600000000000000" pitchFamily="18" charset="-128"/>
                  <a:ea typeface="游明朝 Demibold" panose="02020600000000000000" pitchFamily="18" charset="-128"/>
                </a:rPr>
                <a:t>(</a:t>
              </a:r>
              <a:r>
                <a:rPr kumimoji="1" lang="ja-JP" altLang="en-US" sz="1400" dirty="0">
                  <a:solidFill>
                    <a:schemeClr val="bg1"/>
                  </a:solidFill>
                  <a:latin typeface="游明朝 Demibold" panose="02020600000000000000" pitchFamily="18" charset="-128"/>
                  <a:ea typeface="游明朝 Demibold" panose="02020600000000000000" pitchFamily="18" charset="-128"/>
                </a:rPr>
                <a:t>クレンジング洗顔、パック付き</a:t>
              </a:r>
              <a:r>
                <a:rPr kumimoji="1" lang="en-US" altLang="ja-JP" sz="1400" dirty="0">
                  <a:solidFill>
                    <a:schemeClr val="bg1"/>
                  </a:solidFill>
                  <a:latin typeface="游明朝 Demibold" panose="02020600000000000000" pitchFamily="18" charset="-128"/>
                  <a:ea typeface="游明朝 Demibold" panose="02020600000000000000" pitchFamily="18" charset="-128"/>
                </a:rPr>
                <a:t>)</a:t>
              </a:r>
              <a:endParaRPr kumimoji="1" lang="ja-JP" altLang="en-US" sz="1200" dirty="0">
                <a:solidFill>
                  <a:schemeClr val="bg1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endParaRP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5CCCBBD5-E83D-8614-E502-E523F6C47060}"/>
                </a:ext>
              </a:extLst>
            </p:cNvPr>
            <p:cNvSpPr txBox="1"/>
            <p:nvPr/>
          </p:nvSpPr>
          <p:spPr>
            <a:xfrm>
              <a:off x="3570514" y="1733005"/>
              <a:ext cx="1138645" cy="2800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kumimoji="1" lang="en-US" altLang="ja-JP" sz="1400" dirty="0">
                  <a:solidFill>
                    <a:schemeClr val="bg1"/>
                  </a:solidFill>
                  <a:latin typeface="游明朝 Demibold" panose="02020600000000000000" pitchFamily="18" charset="-128"/>
                  <a:ea typeface="游明朝 Demibold" panose="02020600000000000000" pitchFamily="18" charset="-128"/>
                </a:rPr>
                <a:t>\8,500</a:t>
              </a:r>
            </a:p>
            <a:p>
              <a:pPr algn="r">
                <a:lnSpc>
                  <a:spcPct val="150000"/>
                </a:lnSpc>
              </a:pPr>
              <a:r>
                <a:rPr kumimoji="1" lang="en-US" altLang="ja-JP" sz="1400" dirty="0">
                  <a:solidFill>
                    <a:schemeClr val="bg1"/>
                  </a:solidFill>
                  <a:latin typeface="游明朝 Demibold" panose="02020600000000000000" pitchFamily="18" charset="-128"/>
                  <a:ea typeface="游明朝 Demibold" panose="02020600000000000000" pitchFamily="18" charset="-128"/>
                </a:rPr>
                <a:t>\10,000</a:t>
              </a:r>
            </a:p>
            <a:p>
              <a:pPr algn="r">
                <a:lnSpc>
                  <a:spcPct val="150000"/>
                </a:lnSpc>
              </a:pPr>
              <a:endParaRPr kumimoji="1" lang="en-US" altLang="ja-JP" sz="1400" dirty="0">
                <a:solidFill>
                  <a:schemeClr val="bg1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endParaRPr>
            </a:p>
            <a:p>
              <a:pPr algn="r">
                <a:lnSpc>
                  <a:spcPct val="150000"/>
                </a:lnSpc>
              </a:pPr>
              <a:r>
                <a:rPr kumimoji="1" lang="en-US" altLang="ja-JP" sz="1400" dirty="0">
                  <a:solidFill>
                    <a:schemeClr val="bg1"/>
                  </a:solidFill>
                  <a:latin typeface="游明朝 Demibold" panose="02020600000000000000" pitchFamily="18" charset="-128"/>
                  <a:ea typeface="游明朝 Demibold" panose="02020600000000000000" pitchFamily="18" charset="-128"/>
                </a:rPr>
                <a:t>\12,000</a:t>
              </a:r>
              <a:endParaRPr kumimoji="1" lang="ja-JP" altLang="en-US" sz="1400" dirty="0">
                <a:solidFill>
                  <a:schemeClr val="bg1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endParaRPr>
            </a:p>
          </p:txBody>
        </p:sp>
      </p:grp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1C0DD32-F136-5F52-B0A0-7788582701B1}"/>
              </a:ext>
            </a:extLst>
          </p:cNvPr>
          <p:cNvSpPr txBox="1"/>
          <p:nvPr/>
        </p:nvSpPr>
        <p:spPr>
          <a:xfrm>
            <a:off x="829323" y="8664464"/>
            <a:ext cx="21680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chemeClr val="bg1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トータルトリートメント</a:t>
            </a:r>
            <a:endParaRPr kumimoji="1" lang="en-US" altLang="ja-JP" sz="1400" dirty="0">
              <a:solidFill>
                <a:schemeClr val="bg1"/>
              </a:solidFill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pPr algn="r"/>
            <a:r>
              <a:rPr kumimoji="1" lang="en-US" altLang="ja-JP" sz="1600" dirty="0">
                <a:solidFill>
                  <a:schemeClr val="bg1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\23,000</a:t>
            </a:r>
            <a:endParaRPr kumimoji="1" lang="ja-JP" altLang="en-US" sz="1600" dirty="0">
              <a:solidFill>
                <a:schemeClr val="bg1"/>
              </a:solidFill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3301B9E8-73FE-BF17-6001-963EF03FE181}"/>
              </a:ext>
            </a:extLst>
          </p:cNvPr>
          <p:cNvSpPr txBox="1"/>
          <p:nvPr/>
        </p:nvSpPr>
        <p:spPr>
          <a:xfrm>
            <a:off x="3079314" y="7620401"/>
            <a:ext cx="30312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>
                <a:solidFill>
                  <a:srgbClr val="C19842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※</a:t>
            </a:r>
            <a:r>
              <a:rPr kumimoji="1" lang="ja-JP" altLang="en-US" sz="1100" dirty="0">
                <a:solidFill>
                  <a:srgbClr val="C19842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詳細はスタッフまで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C5738C0C-D71F-C098-1E66-42F764E5969A}"/>
              </a:ext>
            </a:extLst>
          </p:cNvPr>
          <p:cNvSpPr txBox="1"/>
          <p:nvPr/>
        </p:nvSpPr>
        <p:spPr>
          <a:xfrm>
            <a:off x="3772939" y="8659746"/>
            <a:ext cx="21680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chemeClr val="bg1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気になる部位集中ケア</a:t>
            </a:r>
            <a:endParaRPr kumimoji="1" lang="en-US" altLang="ja-JP" sz="1400" dirty="0">
              <a:solidFill>
                <a:schemeClr val="bg1"/>
              </a:solidFill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pPr algn="r"/>
            <a:r>
              <a:rPr kumimoji="1" lang="en-US" altLang="ja-JP" sz="1600" dirty="0">
                <a:solidFill>
                  <a:schemeClr val="bg1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\15,000(3</a:t>
            </a:r>
            <a:r>
              <a:rPr kumimoji="1" lang="ja-JP" altLang="en-US" sz="1600" dirty="0">
                <a:solidFill>
                  <a:schemeClr val="bg1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カ月</a:t>
            </a:r>
            <a:r>
              <a:rPr kumimoji="1" lang="en-US" altLang="ja-JP" sz="1600" dirty="0">
                <a:solidFill>
                  <a:schemeClr val="bg1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)</a:t>
            </a:r>
            <a:endParaRPr kumimoji="1" lang="ja-JP" altLang="en-US" sz="1600" dirty="0">
              <a:solidFill>
                <a:schemeClr val="bg1"/>
              </a:solidFill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9457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19</TotalTime>
  <Words>367</Words>
  <Application>Microsoft Office PowerPoint</Application>
  <PresentationFormat>A4 210 x 297 mm</PresentationFormat>
  <Paragraphs>110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4</vt:i4>
      </vt:variant>
    </vt:vector>
  </HeadingPairs>
  <TitlesOfParts>
    <vt:vector size="14" baseType="lpstr">
      <vt:lpstr>UD デジタル 教科書体 NK-B</vt:lpstr>
      <vt:lpstr>游明朝 Demibold</vt:lpstr>
      <vt:lpstr>Amasis MT Pro Medium</vt:lpstr>
      <vt:lpstr>Arial</vt:lpstr>
      <vt:lpstr>Calibri</vt:lpstr>
      <vt:lpstr>Calibri Light</vt:lpstr>
      <vt:lpstr>Californian FB</vt:lpstr>
      <vt:lpstr>Office テーマ</vt:lpstr>
      <vt:lpstr>Office テーマ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【営業】  共有アカウント</dc:creator>
  <cp:lastModifiedBy>【営業】  共有アカウント</cp:lastModifiedBy>
  <cp:revision>4</cp:revision>
  <cp:lastPrinted>2023-08-21T09:04:32Z</cp:lastPrinted>
  <dcterms:created xsi:type="dcterms:W3CDTF">2023-08-21T08:49:54Z</dcterms:created>
  <dcterms:modified xsi:type="dcterms:W3CDTF">2023-09-08T04:10:55Z</dcterms:modified>
</cp:coreProperties>
</file>