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58" r:id="rId3"/>
    <p:sldId id="257" r:id="rId4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0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319D9-0A7A-43BD-AC57-678F23C98DF5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D5D7A-DD9B-44C3-88AD-2CAA4C2CB1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54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kumimoji="1"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18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50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4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6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36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0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6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3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19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B275E-356A-41B0-9EAD-FD7221E3696B}" type="datetimeFigureOut">
              <a:rPr kumimoji="1" lang="ja-JP" altLang="en-US" smtClean="0"/>
              <a:t>2023/11/6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69D3-7F19-40A5-82A1-98B5A0E7E7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7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kumimoji="1"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kumimoji="1"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kumimoji="1"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FF29C6-A0DD-919C-E115-1EF18DCCC988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B404D6C-B339-E3E3-C9F3-FC12C68BFE29}"/>
              </a:ext>
            </a:extLst>
          </p:cNvPr>
          <p:cNvGrpSpPr/>
          <p:nvPr/>
        </p:nvGrpSpPr>
        <p:grpSpPr>
          <a:xfrm>
            <a:off x="52623" y="1791512"/>
            <a:ext cx="5271616" cy="4830500"/>
            <a:chOff x="52623" y="1384106"/>
            <a:chExt cx="5271616" cy="4830500"/>
          </a:xfrm>
        </p:grpSpPr>
        <p:pic>
          <p:nvPicPr>
            <p:cNvPr id="5" name="図 4" descr="テーブル&#10;&#10;低い精度で自動的に生成された説明">
              <a:extLst>
                <a:ext uri="{FF2B5EF4-FFF2-40B4-BE49-F238E27FC236}">
                  <a16:creationId xmlns:a16="http://schemas.microsoft.com/office/drawing/2014/main" id="{DA719E1B-E1D1-E939-0FF3-B9DCA9D2A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51" b="2636"/>
            <a:stretch/>
          </p:blipFill>
          <p:spPr>
            <a:xfrm>
              <a:off x="52623" y="1624499"/>
              <a:ext cx="5271616" cy="4590107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22702A8-D41C-95E5-9A9E-2147BC171C33}"/>
                </a:ext>
              </a:extLst>
            </p:cNvPr>
            <p:cNvSpPr txBox="1"/>
            <p:nvPr/>
          </p:nvSpPr>
          <p:spPr>
            <a:xfrm>
              <a:off x="234912" y="1389150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SUN</a:t>
              </a:r>
              <a:endParaRPr kumimoji="1" lang="ja-JP" altLang="en-US" sz="1400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E252873-1A78-7B5E-B964-68534E33231C}"/>
                </a:ext>
              </a:extLst>
            </p:cNvPr>
            <p:cNvSpPr txBox="1"/>
            <p:nvPr/>
          </p:nvSpPr>
          <p:spPr>
            <a:xfrm>
              <a:off x="941491" y="1394030"/>
              <a:ext cx="563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MON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6E63240-9F95-9B4F-3032-AFE32EF5ACE8}"/>
                </a:ext>
              </a:extLst>
            </p:cNvPr>
            <p:cNvSpPr txBox="1"/>
            <p:nvPr/>
          </p:nvSpPr>
          <p:spPr>
            <a:xfrm>
              <a:off x="1701810" y="1394030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TUE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2974E28-A39B-B488-F612-30D40394F8A5}"/>
                </a:ext>
              </a:extLst>
            </p:cNvPr>
            <p:cNvSpPr txBox="1"/>
            <p:nvPr/>
          </p:nvSpPr>
          <p:spPr>
            <a:xfrm>
              <a:off x="2291924" y="1384106"/>
              <a:ext cx="713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WED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D6D9D59-9F41-2968-3006-F00302E8A1E2}"/>
                </a:ext>
              </a:extLst>
            </p:cNvPr>
            <p:cNvSpPr txBox="1"/>
            <p:nvPr/>
          </p:nvSpPr>
          <p:spPr>
            <a:xfrm>
              <a:off x="3140470" y="1384107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THU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CD1E3FA-1470-228B-CF78-D7C0E8CD05B6}"/>
                </a:ext>
              </a:extLst>
            </p:cNvPr>
            <p:cNvSpPr txBox="1"/>
            <p:nvPr/>
          </p:nvSpPr>
          <p:spPr>
            <a:xfrm>
              <a:off x="3838067" y="1386173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FRI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AD329D2-F722-A049-9C6D-6C173E1F7CE8}"/>
                </a:ext>
              </a:extLst>
            </p:cNvPr>
            <p:cNvSpPr txBox="1"/>
            <p:nvPr/>
          </p:nvSpPr>
          <p:spPr>
            <a:xfrm>
              <a:off x="4571105" y="1389150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rgbClr val="0070C0"/>
                  </a:solidFill>
                  <a:latin typeface="Britannic Bold" panose="020B0903060703020204" pitchFamily="34" charset="0"/>
                </a:rPr>
                <a:t>SAT</a:t>
              </a:r>
              <a:endParaRPr kumimoji="1" lang="ja-JP" altLang="en-US" sz="1400" dirty="0">
                <a:solidFill>
                  <a:srgbClr val="0070C0"/>
                </a:solidFill>
                <a:latin typeface="Britannic Bold" panose="020B0903060703020204" pitchFamily="34" charset="0"/>
              </a:endParaRPr>
            </a:p>
          </p:txBody>
        </p:sp>
      </p:grpSp>
      <p:pic>
        <p:nvPicPr>
          <p:cNvPr id="20" name="図 19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E5D7DF83-F753-0F06-3BC6-39727906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5" y="256409"/>
            <a:ext cx="1498259" cy="152694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2D5BC9-F34E-3EAD-91E8-F6F9452FF294}"/>
              </a:ext>
            </a:extLst>
          </p:cNvPr>
          <p:cNvSpPr txBox="1"/>
          <p:nvPr/>
        </p:nvSpPr>
        <p:spPr>
          <a:xfrm>
            <a:off x="293950" y="547239"/>
            <a:ext cx="2988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  <a:t>One Drop GEL+</a:t>
            </a:r>
          </a:p>
          <a:p>
            <a:pPr algn="ctr"/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</a:t>
            </a:r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月計画表</a:t>
            </a:r>
          </a:p>
        </p:txBody>
      </p:sp>
      <p:pic>
        <p:nvPicPr>
          <p:cNvPr id="24" name="図 23" descr="テキスト&#10;&#10;自動的に生成された説明">
            <a:extLst>
              <a:ext uri="{FF2B5EF4-FFF2-40B4-BE49-F238E27FC236}">
                <a16:creationId xmlns:a16="http://schemas.microsoft.com/office/drawing/2014/main" id="{17C7C4A3-DBE2-1BFB-5304-A78B06C6D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21" y="2109213"/>
            <a:ext cx="390892" cy="840778"/>
          </a:xfrm>
          <a:prstGeom prst="rect">
            <a:avLst/>
          </a:prstGeom>
        </p:spPr>
      </p:pic>
      <p:pic>
        <p:nvPicPr>
          <p:cNvPr id="25" name="図 24" descr="テキスト&#10;&#10;自動的に生成された説明">
            <a:extLst>
              <a:ext uri="{FF2B5EF4-FFF2-40B4-BE49-F238E27FC236}">
                <a16:creationId xmlns:a16="http://schemas.microsoft.com/office/drawing/2014/main" id="{E45F6A24-6A67-8C00-F041-BBBC596A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72" y="2130762"/>
            <a:ext cx="390892" cy="840778"/>
          </a:xfrm>
          <a:prstGeom prst="rect">
            <a:avLst/>
          </a:prstGeom>
        </p:spPr>
      </p:pic>
      <p:pic>
        <p:nvPicPr>
          <p:cNvPr id="26" name="図 25" descr="テキスト&#10;&#10;自動的に生成された説明">
            <a:extLst>
              <a:ext uri="{FF2B5EF4-FFF2-40B4-BE49-F238E27FC236}">
                <a16:creationId xmlns:a16="http://schemas.microsoft.com/office/drawing/2014/main" id="{F9F85908-71AD-C148-C845-B619B0C43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11" y="2118064"/>
            <a:ext cx="390892" cy="840778"/>
          </a:xfrm>
          <a:prstGeom prst="rect">
            <a:avLst/>
          </a:prstGeom>
        </p:spPr>
      </p:pic>
      <p:pic>
        <p:nvPicPr>
          <p:cNvPr id="27" name="図 26" descr="テキスト&#10;&#10;自動的に生成された説明">
            <a:extLst>
              <a:ext uri="{FF2B5EF4-FFF2-40B4-BE49-F238E27FC236}">
                <a16:creationId xmlns:a16="http://schemas.microsoft.com/office/drawing/2014/main" id="{A084F164-6039-D5FC-B660-7B98BE011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93" y="2127319"/>
            <a:ext cx="390892" cy="840778"/>
          </a:xfrm>
          <a:prstGeom prst="rect">
            <a:avLst/>
          </a:prstGeom>
        </p:spPr>
      </p:pic>
      <p:pic>
        <p:nvPicPr>
          <p:cNvPr id="28" name="図 27" descr="テキスト&#10;&#10;自動的に生成された説明">
            <a:extLst>
              <a:ext uri="{FF2B5EF4-FFF2-40B4-BE49-F238E27FC236}">
                <a16:creationId xmlns:a16="http://schemas.microsoft.com/office/drawing/2014/main" id="{4284A65E-80C6-C1B7-AA84-66F6DFBF0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" y="3006497"/>
            <a:ext cx="390892" cy="840778"/>
          </a:xfrm>
          <a:prstGeom prst="rect">
            <a:avLst/>
          </a:prstGeom>
        </p:spPr>
      </p:pic>
      <p:pic>
        <p:nvPicPr>
          <p:cNvPr id="29" name="図 28" descr="テキスト&#10;&#10;自動的に生成された説明">
            <a:extLst>
              <a:ext uri="{FF2B5EF4-FFF2-40B4-BE49-F238E27FC236}">
                <a16:creationId xmlns:a16="http://schemas.microsoft.com/office/drawing/2014/main" id="{6E9F7184-E1E1-FB66-CEA3-168D8CEDF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74" y="3006060"/>
            <a:ext cx="390892" cy="840778"/>
          </a:xfrm>
          <a:prstGeom prst="rect">
            <a:avLst/>
          </a:prstGeom>
        </p:spPr>
      </p:pic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087D497B-1851-4DC0-90EF-5D58741AA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25" y="3897648"/>
            <a:ext cx="390892" cy="840778"/>
          </a:xfrm>
          <a:prstGeom prst="rect">
            <a:avLst/>
          </a:prstGeom>
        </p:spPr>
      </p:pic>
      <p:pic>
        <p:nvPicPr>
          <p:cNvPr id="31" name="図 30" descr="テキスト&#10;&#10;自動的に生成された説明">
            <a:extLst>
              <a:ext uri="{FF2B5EF4-FFF2-40B4-BE49-F238E27FC236}">
                <a16:creationId xmlns:a16="http://schemas.microsoft.com/office/drawing/2014/main" id="{4ECD1CAA-6BAE-39B9-B0C4-681C157B8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97" y="4760152"/>
            <a:ext cx="390892" cy="84077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BE4A0F3-BEFC-DF13-9CAF-51A0C54217C5}"/>
              </a:ext>
            </a:extLst>
          </p:cNvPr>
          <p:cNvSpPr txBox="1"/>
          <p:nvPr/>
        </p:nvSpPr>
        <p:spPr>
          <a:xfrm>
            <a:off x="207275" y="5958634"/>
            <a:ext cx="49532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効果を最大限に引き出す使用方法を実施して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効率よく肌質改善を行いましょう！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【3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日連続→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</a:t>
            </a: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週間後に使用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66CF34-09D0-2C21-C3F8-13803C90A4FA}"/>
              </a:ext>
            </a:extLst>
          </p:cNvPr>
          <p:cNvSpPr txBox="1"/>
          <p:nvPr/>
        </p:nvSpPr>
        <p:spPr>
          <a:xfrm>
            <a:off x="155471" y="2099289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0C9D76-FC91-61BF-2DD3-6AB881B621FA}"/>
              </a:ext>
            </a:extLst>
          </p:cNvPr>
          <p:cNvSpPr txBox="1"/>
          <p:nvPr/>
        </p:nvSpPr>
        <p:spPr>
          <a:xfrm>
            <a:off x="3690015" y="2090625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6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E547E3-27C1-7424-DBDC-C835EE41EC81}"/>
              </a:ext>
            </a:extLst>
          </p:cNvPr>
          <p:cNvSpPr txBox="1"/>
          <p:nvPr/>
        </p:nvSpPr>
        <p:spPr>
          <a:xfrm>
            <a:off x="2987677" y="2110924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5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E709CC5-1E10-E390-295D-8573719DA856}"/>
              </a:ext>
            </a:extLst>
          </p:cNvPr>
          <p:cNvSpPr txBox="1"/>
          <p:nvPr/>
        </p:nvSpPr>
        <p:spPr>
          <a:xfrm>
            <a:off x="2265062" y="2089821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4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CB1D96-E6A2-3328-F643-C054715261AE}"/>
              </a:ext>
            </a:extLst>
          </p:cNvPr>
          <p:cNvSpPr txBox="1"/>
          <p:nvPr/>
        </p:nvSpPr>
        <p:spPr>
          <a:xfrm>
            <a:off x="1566508" y="2089822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0883F0-F4B6-5486-C5FD-4D11ECE1C4A5}"/>
              </a:ext>
            </a:extLst>
          </p:cNvPr>
          <p:cNvSpPr txBox="1"/>
          <p:nvPr/>
        </p:nvSpPr>
        <p:spPr>
          <a:xfrm>
            <a:off x="877922" y="2099288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1EEAB27-920A-9189-6C91-96A591EED4B2}"/>
              </a:ext>
            </a:extLst>
          </p:cNvPr>
          <p:cNvSpPr txBox="1"/>
          <p:nvPr/>
        </p:nvSpPr>
        <p:spPr>
          <a:xfrm>
            <a:off x="4392353" y="2106991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7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4389F6-32B8-82D8-7D51-6A962EE64F85}"/>
              </a:ext>
            </a:extLst>
          </p:cNvPr>
          <p:cNvSpPr txBox="1"/>
          <p:nvPr/>
        </p:nvSpPr>
        <p:spPr>
          <a:xfrm>
            <a:off x="155471" y="2973642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8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31E46DA-2E0D-5F7B-D774-3533237C3893}"/>
              </a:ext>
            </a:extLst>
          </p:cNvPr>
          <p:cNvSpPr txBox="1"/>
          <p:nvPr/>
        </p:nvSpPr>
        <p:spPr>
          <a:xfrm>
            <a:off x="873811" y="2973642"/>
            <a:ext cx="3236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9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DF01457-8382-6852-8D1D-291AA5EBCC90}"/>
              </a:ext>
            </a:extLst>
          </p:cNvPr>
          <p:cNvSpPr txBox="1"/>
          <p:nvPr/>
        </p:nvSpPr>
        <p:spPr>
          <a:xfrm>
            <a:off x="1519545" y="2973642"/>
            <a:ext cx="4760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A2B9DFB-5B5A-AF5C-0EAF-5ED1203A24F4}"/>
              </a:ext>
            </a:extLst>
          </p:cNvPr>
          <p:cNvSpPr txBox="1"/>
          <p:nvPr/>
        </p:nvSpPr>
        <p:spPr>
          <a:xfrm>
            <a:off x="2237885" y="2971540"/>
            <a:ext cx="46518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11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8D97C28-97ED-9381-1906-637026D70E89}"/>
              </a:ext>
            </a:extLst>
          </p:cNvPr>
          <p:cNvSpPr txBox="1"/>
          <p:nvPr/>
        </p:nvSpPr>
        <p:spPr>
          <a:xfrm>
            <a:off x="2945385" y="2959044"/>
            <a:ext cx="457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12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DD8F3B8-2068-AAA8-ED90-608C7F90B0B9}"/>
              </a:ext>
            </a:extLst>
          </p:cNvPr>
          <p:cNvSpPr txBox="1"/>
          <p:nvPr/>
        </p:nvSpPr>
        <p:spPr>
          <a:xfrm>
            <a:off x="4338877" y="2968097"/>
            <a:ext cx="457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14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72C9DC6-D5CA-0831-044D-2D27CA891DFA}"/>
              </a:ext>
            </a:extLst>
          </p:cNvPr>
          <p:cNvSpPr txBox="1"/>
          <p:nvPr/>
        </p:nvSpPr>
        <p:spPr>
          <a:xfrm>
            <a:off x="3659426" y="2968097"/>
            <a:ext cx="4760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13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2C5602B-02C3-9B6F-8BE2-B809F50F9E2E}"/>
              </a:ext>
            </a:extLst>
          </p:cNvPr>
          <p:cNvSpPr txBox="1"/>
          <p:nvPr/>
        </p:nvSpPr>
        <p:spPr>
          <a:xfrm>
            <a:off x="109716" y="3854141"/>
            <a:ext cx="4760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15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E89D44F-72E8-D106-1AA3-2C1BFF012D71}"/>
              </a:ext>
            </a:extLst>
          </p:cNvPr>
          <p:cNvSpPr txBox="1"/>
          <p:nvPr/>
        </p:nvSpPr>
        <p:spPr>
          <a:xfrm>
            <a:off x="821299" y="3847276"/>
            <a:ext cx="4760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16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322B4FB-6CA3-6126-1BC1-7D30F3A9E35C}"/>
              </a:ext>
            </a:extLst>
          </p:cNvPr>
          <p:cNvSpPr txBox="1"/>
          <p:nvPr/>
        </p:nvSpPr>
        <p:spPr>
          <a:xfrm>
            <a:off x="1530788" y="5618524"/>
            <a:ext cx="4648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31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C0E543A-C2F3-A0AE-61D0-E43B33840042}"/>
              </a:ext>
            </a:extLst>
          </p:cNvPr>
          <p:cNvSpPr txBox="1"/>
          <p:nvPr/>
        </p:nvSpPr>
        <p:spPr>
          <a:xfrm>
            <a:off x="1939593" y="3157398"/>
            <a:ext cx="148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【</a:t>
            </a:r>
            <a:r>
              <a:rPr kumimoji="1" lang="ja-JP" altLang="en-US" sz="4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例</a:t>
            </a:r>
            <a:r>
              <a:rPr kumimoji="1" lang="en-US" altLang="ja-JP" sz="4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】</a:t>
            </a:r>
            <a:endParaRPr kumimoji="1" lang="ja-JP" altLang="en-US" sz="48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1B977B7-DF11-13B8-9780-ACF5778EF27E}"/>
              </a:ext>
            </a:extLst>
          </p:cNvPr>
          <p:cNvSpPr txBox="1"/>
          <p:nvPr/>
        </p:nvSpPr>
        <p:spPr>
          <a:xfrm>
            <a:off x="1528689" y="3847275"/>
            <a:ext cx="4760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17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F781889-34D7-7E21-418F-CB5C3BAC0CC9}"/>
              </a:ext>
            </a:extLst>
          </p:cNvPr>
          <p:cNvSpPr txBox="1"/>
          <p:nvPr/>
        </p:nvSpPr>
        <p:spPr>
          <a:xfrm>
            <a:off x="4359638" y="3862562"/>
            <a:ext cx="4565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21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770A6EF-61C5-31EF-2638-362E1239B434}"/>
              </a:ext>
            </a:extLst>
          </p:cNvPr>
          <p:cNvSpPr txBox="1"/>
          <p:nvPr/>
        </p:nvSpPr>
        <p:spPr>
          <a:xfrm>
            <a:off x="3697411" y="3859886"/>
            <a:ext cx="40012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AB1AC44-A1D8-780F-4998-FD743D312F09}"/>
              </a:ext>
            </a:extLst>
          </p:cNvPr>
          <p:cNvSpPr txBox="1"/>
          <p:nvPr/>
        </p:nvSpPr>
        <p:spPr>
          <a:xfrm>
            <a:off x="2987677" y="3848850"/>
            <a:ext cx="39903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19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7882453-6A86-F366-0A4D-1D01C7A68253}"/>
              </a:ext>
            </a:extLst>
          </p:cNvPr>
          <p:cNvSpPr txBox="1"/>
          <p:nvPr/>
        </p:nvSpPr>
        <p:spPr>
          <a:xfrm>
            <a:off x="2262447" y="3844283"/>
            <a:ext cx="4366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18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D3A708E-20AF-73DF-CB77-592FE22C7C2E}"/>
              </a:ext>
            </a:extLst>
          </p:cNvPr>
          <p:cNvSpPr txBox="1"/>
          <p:nvPr/>
        </p:nvSpPr>
        <p:spPr>
          <a:xfrm>
            <a:off x="2958624" y="4743284"/>
            <a:ext cx="4307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26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96E6953-A8D9-CC1C-0CCF-78C9B66FE93A}"/>
              </a:ext>
            </a:extLst>
          </p:cNvPr>
          <p:cNvSpPr txBox="1"/>
          <p:nvPr/>
        </p:nvSpPr>
        <p:spPr>
          <a:xfrm>
            <a:off x="2232432" y="4744486"/>
            <a:ext cx="4760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25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CDBC3E6-992E-9BCB-99EC-3C1BED7B04FB}"/>
              </a:ext>
            </a:extLst>
          </p:cNvPr>
          <p:cNvSpPr txBox="1"/>
          <p:nvPr/>
        </p:nvSpPr>
        <p:spPr>
          <a:xfrm>
            <a:off x="1557414" y="4743285"/>
            <a:ext cx="3878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24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43EDFE1A-B742-9292-95E1-350B626D5D8C}"/>
              </a:ext>
            </a:extLst>
          </p:cNvPr>
          <p:cNvSpPr txBox="1"/>
          <p:nvPr/>
        </p:nvSpPr>
        <p:spPr>
          <a:xfrm>
            <a:off x="821518" y="4738426"/>
            <a:ext cx="457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23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B911535-DC05-505C-9C37-AB464B901F7C}"/>
              </a:ext>
            </a:extLst>
          </p:cNvPr>
          <p:cNvSpPr txBox="1"/>
          <p:nvPr/>
        </p:nvSpPr>
        <p:spPr>
          <a:xfrm>
            <a:off x="152154" y="4745291"/>
            <a:ext cx="457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22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F0477D7-1506-64EF-5790-69E21DE9AB9A}"/>
              </a:ext>
            </a:extLst>
          </p:cNvPr>
          <p:cNvSpPr txBox="1"/>
          <p:nvPr/>
        </p:nvSpPr>
        <p:spPr>
          <a:xfrm>
            <a:off x="806472" y="5618525"/>
            <a:ext cx="4855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30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1C160BB-F123-C084-EF06-646F440D7A23}"/>
              </a:ext>
            </a:extLst>
          </p:cNvPr>
          <p:cNvSpPr txBox="1"/>
          <p:nvPr/>
        </p:nvSpPr>
        <p:spPr>
          <a:xfrm>
            <a:off x="109716" y="5623406"/>
            <a:ext cx="4565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29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C70CDBB2-628B-E1E0-565F-598360461A30}"/>
              </a:ext>
            </a:extLst>
          </p:cNvPr>
          <p:cNvSpPr txBox="1"/>
          <p:nvPr/>
        </p:nvSpPr>
        <p:spPr>
          <a:xfrm>
            <a:off x="4375481" y="4731412"/>
            <a:ext cx="39752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28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EF5AA0F-93B3-5005-6DB7-75B2D1159220}"/>
              </a:ext>
            </a:extLst>
          </p:cNvPr>
          <p:cNvSpPr txBox="1"/>
          <p:nvPr/>
        </p:nvSpPr>
        <p:spPr>
          <a:xfrm>
            <a:off x="3645810" y="4743585"/>
            <a:ext cx="4760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27</a:t>
            </a:r>
            <a:endParaRPr kumimoji="1" lang="ja-JP" altLang="en-US" sz="1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49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1DD536-D115-72D9-C93A-CF92C186B814}"/>
              </a:ext>
            </a:extLst>
          </p:cNvPr>
          <p:cNvSpPr/>
          <p:nvPr/>
        </p:nvSpPr>
        <p:spPr>
          <a:xfrm>
            <a:off x="0" y="0"/>
            <a:ext cx="5376863" cy="71691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B404D6C-B339-E3E3-C9F3-FC12C68BFE29}"/>
              </a:ext>
            </a:extLst>
          </p:cNvPr>
          <p:cNvGrpSpPr/>
          <p:nvPr/>
        </p:nvGrpSpPr>
        <p:grpSpPr>
          <a:xfrm>
            <a:off x="52623" y="1783350"/>
            <a:ext cx="5271616" cy="4830500"/>
            <a:chOff x="52623" y="1384106"/>
            <a:chExt cx="5271616" cy="4830500"/>
          </a:xfrm>
        </p:grpSpPr>
        <p:pic>
          <p:nvPicPr>
            <p:cNvPr id="5" name="図 4" descr="テーブル&#10;&#10;低い精度で自動的に生成された説明">
              <a:extLst>
                <a:ext uri="{FF2B5EF4-FFF2-40B4-BE49-F238E27FC236}">
                  <a16:creationId xmlns:a16="http://schemas.microsoft.com/office/drawing/2014/main" id="{DA719E1B-E1D1-E939-0FF3-B9DCA9D2A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51" b="2636"/>
            <a:stretch/>
          </p:blipFill>
          <p:spPr>
            <a:xfrm>
              <a:off x="52623" y="1624499"/>
              <a:ext cx="5271616" cy="4590107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22702A8-D41C-95E5-9A9E-2147BC171C33}"/>
                </a:ext>
              </a:extLst>
            </p:cNvPr>
            <p:cNvSpPr txBox="1"/>
            <p:nvPr/>
          </p:nvSpPr>
          <p:spPr>
            <a:xfrm>
              <a:off x="234912" y="1389150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SUN</a:t>
              </a:r>
              <a:endParaRPr kumimoji="1" lang="ja-JP" altLang="en-US" sz="1400" dirty="0">
                <a:solidFill>
                  <a:srgbClr val="FF0000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3E252873-1A78-7B5E-B964-68534E33231C}"/>
                </a:ext>
              </a:extLst>
            </p:cNvPr>
            <p:cNvSpPr txBox="1"/>
            <p:nvPr/>
          </p:nvSpPr>
          <p:spPr>
            <a:xfrm>
              <a:off x="941491" y="1394030"/>
              <a:ext cx="563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MON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6E63240-9F95-9B4F-3032-AFE32EF5ACE8}"/>
                </a:ext>
              </a:extLst>
            </p:cNvPr>
            <p:cNvSpPr txBox="1"/>
            <p:nvPr/>
          </p:nvSpPr>
          <p:spPr>
            <a:xfrm>
              <a:off x="1701810" y="1394030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TUE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2974E28-A39B-B488-F612-30D40394F8A5}"/>
                </a:ext>
              </a:extLst>
            </p:cNvPr>
            <p:cNvSpPr txBox="1"/>
            <p:nvPr/>
          </p:nvSpPr>
          <p:spPr>
            <a:xfrm>
              <a:off x="2291924" y="1384106"/>
              <a:ext cx="713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WED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D6D9D59-9F41-2968-3006-F00302E8A1E2}"/>
                </a:ext>
              </a:extLst>
            </p:cNvPr>
            <p:cNvSpPr txBox="1"/>
            <p:nvPr/>
          </p:nvSpPr>
          <p:spPr>
            <a:xfrm>
              <a:off x="3140470" y="1384107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THU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ECD1E3FA-1470-228B-CF78-D7C0E8CD05B6}"/>
                </a:ext>
              </a:extLst>
            </p:cNvPr>
            <p:cNvSpPr txBox="1"/>
            <p:nvPr/>
          </p:nvSpPr>
          <p:spPr>
            <a:xfrm>
              <a:off x="3838067" y="1386173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latin typeface="Britannic Bold" panose="020B0903060703020204" pitchFamily="34" charset="0"/>
                </a:rPr>
                <a:t>FRI</a:t>
              </a:r>
              <a:endParaRPr kumimoji="1" lang="ja-JP" altLang="en-US" sz="1400" dirty="0">
                <a:latin typeface="Britannic Bold" panose="020B0903060703020204" pitchFamily="34" charset="0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AD329D2-F722-A049-9C6D-6C173E1F7CE8}"/>
                </a:ext>
              </a:extLst>
            </p:cNvPr>
            <p:cNvSpPr txBox="1"/>
            <p:nvPr/>
          </p:nvSpPr>
          <p:spPr>
            <a:xfrm>
              <a:off x="4571105" y="1389150"/>
              <a:ext cx="52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rgbClr val="0070C0"/>
                  </a:solidFill>
                  <a:latin typeface="Britannic Bold" panose="020B0903060703020204" pitchFamily="34" charset="0"/>
                </a:rPr>
                <a:t>SAT</a:t>
              </a:r>
              <a:endParaRPr kumimoji="1" lang="ja-JP" altLang="en-US" sz="1400" dirty="0">
                <a:solidFill>
                  <a:srgbClr val="0070C0"/>
                </a:solidFill>
                <a:latin typeface="Britannic Bold" panose="020B0903060703020204" pitchFamily="34" charset="0"/>
              </a:endParaRPr>
            </a:p>
          </p:txBody>
        </p:sp>
      </p:grpSp>
      <p:pic>
        <p:nvPicPr>
          <p:cNvPr id="20" name="図 19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E5D7DF83-F753-0F06-3BC6-39727906D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05" y="256409"/>
            <a:ext cx="1498259" cy="1526941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72D5BC9-F34E-3EAD-91E8-F6F9452FF294}"/>
              </a:ext>
            </a:extLst>
          </p:cNvPr>
          <p:cNvSpPr txBox="1"/>
          <p:nvPr/>
        </p:nvSpPr>
        <p:spPr>
          <a:xfrm>
            <a:off x="126749" y="547239"/>
            <a:ext cx="3155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anose="020B0903060703020204" pitchFamily="34" charset="0"/>
              </a:rPr>
              <a:t>One Drop GEL+</a:t>
            </a:r>
          </a:p>
          <a:p>
            <a:pPr algn="ctr"/>
            <a:r>
              <a:rPr kumimoji="1"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月計画表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BE4A0F3-BEFC-DF13-9CAF-51A0C54217C5}"/>
              </a:ext>
            </a:extLst>
          </p:cNvPr>
          <p:cNvSpPr txBox="1"/>
          <p:nvPr/>
        </p:nvSpPr>
        <p:spPr>
          <a:xfrm>
            <a:off x="430177" y="6078148"/>
            <a:ext cx="451650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効果を最大限に引き出す使用方法を実施して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効率よく肌質改善を行いましょう！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【3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日連続→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</a:t>
            </a: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r"/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日あけて使用→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週間後に使用</a:t>
            </a:r>
            <a:r>
              <a:rPr kumimoji="1" lang="en-US" altLang="ja-JP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kumimoji="1" lang="ja-JP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59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9D42097-C6C1-366D-01EE-D9D3822F2D28}"/>
              </a:ext>
            </a:extLst>
          </p:cNvPr>
          <p:cNvSpPr/>
          <p:nvPr/>
        </p:nvSpPr>
        <p:spPr>
          <a:xfrm>
            <a:off x="0" y="-11100"/>
            <a:ext cx="5376863" cy="71691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C25058-4861-B039-ECA7-DE1DC5029199}"/>
              </a:ext>
            </a:extLst>
          </p:cNvPr>
          <p:cNvSpPr txBox="1"/>
          <p:nvPr/>
        </p:nvSpPr>
        <p:spPr>
          <a:xfrm>
            <a:off x="390970" y="233781"/>
            <a:ext cx="459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u="sng" dirty="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</a:rPr>
              <a:t>One Drop GEL+</a:t>
            </a:r>
            <a:r>
              <a:rPr kumimoji="1" lang="ja-JP" altLang="en-US" sz="2800" u="sng" dirty="0">
                <a:solidFill>
                  <a:schemeClr val="accent4">
                    <a:lumMod val="5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kumimoji="1" lang="ja-JP" altLang="en-US" sz="2800" u="sng" dirty="0">
                <a:solidFill>
                  <a:schemeClr val="accent4">
                    <a:lumMod val="50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使用方法</a:t>
            </a:r>
            <a:endParaRPr kumimoji="1" lang="en-US" altLang="ja-JP" sz="2800" u="sng" dirty="0">
              <a:solidFill>
                <a:schemeClr val="accent4">
                  <a:lumMod val="50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15FDDB-9D41-E338-9B09-FED01BC70822}"/>
              </a:ext>
            </a:extLst>
          </p:cNvPr>
          <p:cNvSpPr txBox="1"/>
          <p:nvPr/>
        </p:nvSpPr>
        <p:spPr>
          <a:xfrm>
            <a:off x="2165442" y="1213839"/>
            <a:ext cx="3058407" cy="57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/>
              <a:t>乾いたお肌にジェルを伸ばします。</a:t>
            </a:r>
            <a:endParaRPr lang="en-US" altLang="ja-JP" sz="1100" b="1" dirty="0"/>
          </a:p>
          <a:p>
            <a:pPr>
              <a:lnSpc>
                <a:spcPct val="150000"/>
              </a:lnSpc>
            </a:pPr>
            <a:r>
              <a:rPr lang="ja-JP" altLang="en-US" sz="1100" b="1" dirty="0"/>
              <a:t> </a:t>
            </a:r>
            <a:r>
              <a:rPr lang="en-US" altLang="ja-JP" sz="1100" b="1" dirty="0"/>
              <a:t>(</a:t>
            </a:r>
            <a:r>
              <a:rPr lang="ja-JP" altLang="en-US" sz="1100" b="1" dirty="0"/>
              <a:t>目の周りを避けて顔全体＋デコルテまで</a:t>
            </a:r>
            <a:r>
              <a:rPr lang="en-US" altLang="ja-JP" sz="1100" b="1" dirty="0"/>
              <a:t>) </a:t>
            </a:r>
            <a:endParaRPr kumimoji="1" lang="ja-JP" altLang="en-US" sz="1100" b="1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73B097-7440-CD56-45FC-B8219BC80423}"/>
              </a:ext>
            </a:extLst>
          </p:cNvPr>
          <p:cNvSpPr txBox="1"/>
          <p:nvPr/>
        </p:nvSpPr>
        <p:spPr>
          <a:xfrm>
            <a:off x="2165443" y="2795037"/>
            <a:ext cx="2820448" cy="82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>
                <a:latin typeface="+mn-ea"/>
              </a:rPr>
              <a:t>発泡してきたら毛穴詰まりや、</a:t>
            </a:r>
            <a:endParaRPr lang="en-US" altLang="ja-JP" sz="11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latin typeface="+mn-ea"/>
              </a:rPr>
              <a:t>ざらつきなど気になる部分をくるくるマッサージします。 </a:t>
            </a:r>
            <a:r>
              <a:rPr lang="en-US" altLang="ja-JP" sz="1100" b="1" dirty="0">
                <a:latin typeface="+mn-ea"/>
              </a:rPr>
              <a:t>(2</a:t>
            </a:r>
            <a:r>
              <a:rPr lang="ja-JP" altLang="en-US" sz="1100" b="1" dirty="0">
                <a:latin typeface="+mn-ea"/>
              </a:rPr>
              <a:t>～</a:t>
            </a:r>
            <a:r>
              <a:rPr lang="en-US" altLang="ja-JP" sz="1100" b="1" dirty="0">
                <a:latin typeface="+mn-ea"/>
              </a:rPr>
              <a:t>3</a:t>
            </a:r>
            <a:r>
              <a:rPr lang="ja-JP" altLang="en-US" sz="1100" b="1" dirty="0">
                <a:latin typeface="+mn-ea"/>
              </a:rPr>
              <a:t>回行う</a:t>
            </a:r>
            <a:r>
              <a:rPr lang="en-US" altLang="ja-JP" sz="1100" b="1" dirty="0">
                <a:latin typeface="+mn-ea"/>
              </a:rPr>
              <a:t>) </a:t>
            </a:r>
            <a:endParaRPr kumimoji="1" lang="ja-JP" altLang="en-US" sz="11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A4DDFD-3F19-E78F-61AE-5FCB05BA8A6E}"/>
              </a:ext>
            </a:extLst>
          </p:cNvPr>
          <p:cNvSpPr txBox="1"/>
          <p:nvPr/>
        </p:nvSpPr>
        <p:spPr>
          <a:xfrm>
            <a:off x="2165443" y="4313900"/>
            <a:ext cx="3123447" cy="31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b="1" dirty="0"/>
              <a:t>10</a:t>
            </a:r>
            <a:r>
              <a:rPr lang="ja-JP" altLang="en-US" sz="1100" b="1" dirty="0"/>
              <a:t>分～</a:t>
            </a:r>
            <a:r>
              <a:rPr lang="en-US" altLang="ja-JP" sz="1100" b="1" dirty="0"/>
              <a:t>15</a:t>
            </a:r>
            <a:r>
              <a:rPr lang="ja-JP" altLang="en-US" sz="1100" b="1" dirty="0"/>
              <a:t>分ほど置いたら泡を洗い流します。</a:t>
            </a:r>
            <a:endParaRPr kumimoji="1" lang="ja-JP" altLang="en-US" sz="1100" b="1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2AB3B2F-1A54-DF59-98C7-759AED218DD3}"/>
              </a:ext>
            </a:extLst>
          </p:cNvPr>
          <p:cNvSpPr txBox="1"/>
          <p:nvPr/>
        </p:nvSpPr>
        <p:spPr>
          <a:xfrm>
            <a:off x="2165443" y="5862048"/>
            <a:ext cx="3123447" cy="31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/>
              <a:t>化粧水や乳液でお肌を整えてください。</a:t>
            </a:r>
            <a:endParaRPr kumimoji="1" lang="ja-JP" altLang="en-US" sz="1100" b="1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pic>
        <p:nvPicPr>
          <p:cNvPr id="9" name="図 8" descr="下着姿の女性&#10;&#10;自動的に生成された説明">
            <a:extLst>
              <a:ext uri="{FF2B5EF4-FFF2-40B4-BE49-F238E27FC236}">
                <a16:creationId xmlns:a16="http://schemas.microsoft.com/office/drawing/2014/main" id="{52345C0C-2E30-3289-78DD-612642AF7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6" r="12679"/>
          <a:stretch/>
        </p:blipFill>
        <p:spPr>
          <a:xfrm>
            <a:off x="771141" y="5593335"/>
            <a:ext cx="1304256" cy="119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図 12" descr="白いバックグラウンドの前に下着姿の女性&#10;&#10;中程度の精度で自動的に生成された説明">
            <a:extLst>
              <a:ext uri="{FF2B5EF4-FFF2-40B4-BE49-F238E27FC236}">
                <a16:creationId xmlns:a16="http://schemas.microsoft.com/office/drawing/2014/main" id="{E65B8300-D3B9-58EF-FF50-C487CA683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r="11602"/>
          <a:stretch/>
        </p:blipFill>
        <p:spPr>
          <a:xfrm>
            <a:off x="760591" y="4054943"/>
            <a:ext cx="1304256" cy="1237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図 9" descr="衣料, ドレス, 若い, 下着 が含まれている画像&#10;&#10;自動的に生成された説明">
            <a:extLst>
              <a:ext uri="{FF2B5EF4-FFF2-40B4-BE49-F238E27FC236}">
                <a16:creationId xmlns:a16="http://schemas.microsoft.com/office/drawing/2014/main" id="{261FCA23-CC15-3B33-D2E9-1DFA8CE27B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8" t="1927" r="29539" b="5811"/>
          <a:stretch/>
        </p:blipFill>
        <p:spPr>
          <a:xfrm>
            <a:off x="760591" y="980377"/>
            <a:ext cx="1293706" cy="123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4BA5730-5C0C-CAD0-90FD-16E82ACC4179}"/>
              </a:ext>
            </a:extLst>
          </p:cNvPr>
          <p:cNvSpPr/>
          <p:nvPr/>
        </p:nvSpPr>
        <p:spPr>
          <a:xfrm>
            <a:off x="2260294" y="953737"/>
            <a:ext cx="856272" cy="233462"/>
          </a:xfrm>
          <a:prstGeom prst="rect">
            <a:avLst/>
          </a:prstGeom>
          <a:solidFill>
            <a:srgbClr val="CC9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STEP</a:t>
            </a:r>
            <a:r>
              <a:rPr kumimoji="1"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AEE26D3-DD44-E6AA-A527-E9A76E7DC89E}"/>
              </a:ext>
            </a:extLst>
          </p:cNvPr>
          <p:cNvSpPr/>
          <p:nvPr/>
        </p:nvSpPr>
        <p:spPr>
          <a:xfrm>
            <a:off x="2260294" y="2485788"/>
            <a:ext cx="856272" cy="233462"/>
          </a:xfrm>
          <a:prstGeom prst="rect">
            <a:avLst/>
          </a:prstGeom>
          <a:solidFill>
            <a:srgbClr val="CC9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STEP</a:t>
            </a:r>
            <a:r>
              <a:rPr kumimoji="1"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②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A7C9BE0-DB01-4E20-6478-4BF23ADE9C84}"/>
              </a:ext>
            </a:extLst>
          </p:cNvPr>
          <p:cNvSpPr/>
          <p:nvPr/>
        </p:nvSpPr>
        <p:spPr>
          <a:xfrm>
            <a:off x="2260294" y="4021940"/>
            <a:ext cx="856272" cy="233462"/>
          </a:xfrm>
          <a:prstGeom prst="rect">
            <a:avLst/>
          </a:prstGeom>
          <a:solidFill>
            <a:srgbClr val="CC9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STEP</a:t>
            </a:r>
            <a:r>
              <a:rPr kumimoji="1"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③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0E7F98-D783-0748-8526-7161A222E8AC}"/>
              </a:ext>
            </a:extLst>
          </p:cNvPr>
          <p:cNvSpPr/>
          <p:nvPr/>
        </p:nvSpPr>
        <p:spPr>
          <a:xfrm>
            <a:off x="2260294" y="5554030"/>
            <a:ext cx="856272" cy="233462"/>
          </a:xfrm>
          <a:prstGeom prst="rect">
            <a:avLst/>
          </a:prstGeom>
          <a:solidFill>
            <a:srgbClr val="CC9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STEP</a:t>
            </a:r>
            <a:r>
              <a:rPr kumimoji="1" lang="ja-JP" altLang="en-US" sz="12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④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96AE73C-AA57-FCF3-8496-CE6DE1EF1EB6}"/>
              </a:ext>
            </a:extLst>
          </p:cNvPr>
          <p:cNvSpPr/>
          <p:nvPr/>
        </p:nvSpPr>
        <p:spPr>
          <a:xfrm>
            <a:off x="131975" y="150829"/>
            <a:ext cx="5091874" cy="6849093"/>
          </a:xfrm>
          <a:prstGeom prst="rect">
            <a:avLst/>
          </a:prstGeom>
          <a:noFill/>
          <a:ln w="1016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白いバックグラウンドの前に立っている女性&#10;&#10;低い精度で自動的に生成された説明">
            <a:extLst>
              <a:ext uri="{FF2B5EF4-FFF2-40B4-BE49-F238E27FC236}">
                <a16:creationId xmlns:a16="http://schemas.microsoft.com/office/drawing/2014/main" id="{43F97308-600E-FDBF-C0E3-A041ECE347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r="16731"/>
          <a:stretch/>
        </p:blipFill>
        <p:spPr>
          <a:xfrm>
            <a:off x="771141" y="2485788"/>
            <a:ext cx="1293706" cy="127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872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1408</TotalTime>
  <Words>233</Words>
  <Application>Microsoft Office PowerPoint</Application>
  <PresentationFormat>B5 (ISO) 176x250 mm</PresentationFormat>
  <Paragraphs>69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HGP創英ﾌﾟﾚｾﾞﾝｽEB</vt:lpstr>
      <vt:lpstr>HGP創英角ｺﾞｼｯｸUB</vt:lpstr>
      <vt:lpstr>HGS創英ﾌﾟﾚｾﾞﾝｽEB</vt:lpstr>
      <vt:lpstr>HGS創英角ｺﾞｼｯｸUB</vt:lpstr>
      <vt:lpstr>游ゴシック</vt:lpstr>
      <vt:lpstr>游明朝</vt:lpstr>
      <vt:lpstr>Arial</vt:lpstr>
      <vt:lpstr>Britannic Bold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 共有アカウント</dc:creator>
  <cp:lastModifiedBy>【営業】  共有アカウント</cp:lastModifiedBy>
  <cp:revision>25</cp:revision>
  <dcterms:created xsi:type="dcterms:W3CDTF">2023-10-06T01:26:28Z</dcterms:created>
  <dcterms:modified xsi:type="dcterms:W3CDTF">2023-11-06T01:52:34Z</dcterms:modified>
</cp:coreProperties>
</file>