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840"/>
    <a:srgbClr val="EBB0BB"/>
    <a:srgbClr val="D3BF9C"/>
    <a:srgbClr val="F58999"/>
    <a:srgbClr val="FFEEF0"/>
    <a:srgbClr val="F0E6E7"/>
    <a:srgbClr val="FFA3B0"/>
    <a:srgbClr val="FFB6C1"/>
    <a:srgbClr val="BEA7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8" autoAdjust="0"/>
    <p:restoredTop sz="94660"/>
  </p:normalViewPr>
  <p:slideViewPr>
    <p:cSldViewPr snapToGrid="0">
      <p:cViewPr varScale="1">
        <p:scale>
          <a:sx n="50" d="100"/>
          <a:sy n="50" d="100"/>
        </p:scale>
        <p:origin x="7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39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69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76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5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76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57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97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77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00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0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89D7-DCCF-485C-BBE1-7213141AE901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6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2">
            <a:extLst>
              <a:ext uri="{FF2B5EF4-FFF2-40B4-BE49-F238E27FC236}">
                <a16:creationId xmlns:a16="http://schemas.microsoft.com/office/drawing/2014/main" id="{663EC044-FCF2-BA4E-C5F5-93E056BC8CA8}"/>
              </a:ext>
            </a:extLst>
          </p:cNvPr>
          <p:cNvSpPr/>
          <p:nvPr/>
        </p:nvSpPr>
        <p:spPr>
          <a:xfrm>
            <a:off x="5119638" y="-383914"/>
            <a:ext cx="6048000" cy="4717440"/>
          </a:xfrm>
          <a:custGeom>
            <a:avLst/>
            <a:gdLst/>
            <a:ahLst/>
            <a:cxnLst/>
            <a:rect l="l" t="t" r="r" b="b"/>
            <a:pathLst>
              <a:path w="6048000" h="4717440">
                <a:moveTo>
                  <a:pt x="0" y="0"/>
                </a:moveTo>
                <a:lnTo>
                  <a:pt x="6048000" y="0"/>
                </a:lnTo>
                <a:lnTo>
                  <a:pt x="6048000" y="4717440"/>
                </a:lnTo>
                <a:lnTo>
                  <a:pt x="0" y="471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8" name="Freeform 2">
            <a:extLst>
              <a:ext uri="{FF2B5EF4-FFF2-40B4-BE49-F238E27FC236}">
                <a16:creationId xmlns:a16="http://schemas.microsoft.com/office/drawing/2014/main" id="{E60D98F9-2299-6D87-880E-2A6EC4A32AC7}"/>
              </a:ext>
            </a:extLst>
          </p:cNvPr>
          <p:cNvSpPr/>
          <p:nvPr/>
        </p:nvSpPr>
        <p:spPr>
          <a:xfrm rot="14305309">
            <a:off x="-1877949" y="2538090"/>
            <a:ext cx="6048000" cy="4717440"/>
          </a:xfrm>
          <a:custGeom>
            <a:avLst/>
            <a:gdLst/>
            <a:ahLst/>
            <a:cxnLst/>
            <a:rect l="l" t="t" r="r" b="b"/>
            <a:pathLst>
              <a:path w="6048000" h="4717440">
                <a:moveTo>
                  <a:pt x="0" y="0"/>
                </a:moveTo>
                <a:lnTo>
                  <a:pt x="6048000" y="0"/>
                </a:lnTo>
                <a:lnTo>
                  <a:pt x="6048000" y="4717440"/>
                </a:lnTo>
                <a:lnTo>
                  <a:pt x="0" y="471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B5870C0F-838E-5B95-4F86-A1C5CE28371E}"/>
              </a:ext>
            </a:extLst>
          </p:cNvPr>
          <p:cNvSpPr/>
          <p:nvPr/>
        </p:nvSpPr>
        <p:spPr>
          <a:xfrm rot="5400000">
            <a:off x="1753178" y="-1271599"/>
            <a:ext cx="6431578" cy="9317702"/>
          </a:xfrm>
          <a:custGeom>
            <a:avLst/>
            <a:gdLst/>
            <a:ahLst/>
            <a:cxnLst/>
            <a:rect l="l" t="t" r="r" b="b"/>
            <a:pathLst>
              <a:path w="1859052" h="2693288">
                <a:moveTo>
                  <a:pt x="0" y="0"/>
                </a:moveTo>
                <a:lnTo>
                  <a:pt x="1859052" y="0"/>
                </a:lnTo>
                <a:lnTo>
                  <a:pt x="1859052" y="2693288"/>
                </a:lnTo>
                <a:lnTo>
                  <a:pt x="0" y="2693288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BA71CFA-754B-E3BA-3B3C-39C5D9998C6A}"/>
              </a:ext>
            </a:extLst>
          </p:cNvPr>
          <p:cNvGrpSpPr/>
          <p:nvPr/>
        </p:nvGrpSpPr>
        <p:grpSpPr>
          <a:xfrm>
            <a:off x="391923" y="2445710"/>
            <a:ext cx="2924499" cy="1490211"/>
            <a:chOff x="6479436" y="542052"/>
            <a:chExt cx="2924499" cy="1490211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2863AF20-361E-21FA-CBD1-DC70A6DF0D96}"/>
                </a:ext>
              </a:extLst>
            </p:cNvPr>
            <p:cNvSpPr/>
            <p:nvPr/>
          </p:nvSpPr>
          <p:spPr>
            <a:xfrm>
              <a:off x="6487935" y="934925"/>
              <a:ext cx="2916000" cy="1097338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906DF8-796E-2993-FF9D-76FF3904DF72}"/>
                </a:ext>
              </a:extLst>
            </p:cNvPr>
            <p:cNvSpPr txBox="1"/>
            <p:nvPr/>
          </p:nvSpPr>
          <p:spPr>
            <a:xfrm>
              <a:off x="6582322" y="1250330"/>
              <a:ext cx="27272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dirty="0"/>
                <a:t>炭酸泡で背中とバストの皮脂を</a:t>
              </a:r>
              <a:endParaRPr kumimoji="1" lang="en-US" altLang="ja-JP" sz="1300" dirty="0"/>
            </a:p>
            <a:p>
              <a:r>
                <a:rPr kumimoji="1" lang="ja-JP" altLang="en-US" sz="1300" dirty="0"/>
                <a:t>落とし、光の透過率を</a:t>
              </a:r>
              <a:r>
                <a:rPr kumimoji="1" lang="en-US" altLang="ja-JP" sz="1300" dirty="0"/>
                <a:t>up</a:t>
              </a:r>
              <a:r>
                <a:rPr kumimoji="1" lang="ja-JP" altLang="en-US" sz="1300" dirty="0"/>
                <a:t>させます。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A4CD95A-DCF5-85AF-C25F-AF47ACF77596}"/>
                </a:ext>
              </a:extLst>
            </p:cNvPr>
            <p:cNvSpPr txBox="1"/>
            <p:nvPr/>
          </p:nvSpPr>
          <p:spPr>
            <a:xfrm>
              <a:off x="6479436" y="542052"/>
              <a:ext cx="2727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01/</a:t>
              </a:r>
              <a:r>
                <a:rPr kumimoji="1" lang="ja-JP" altLang="en-US" sz="16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高濃度炭酸泡で洗浄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E483E0E-983F-0621-DF29-994FB4DBBA61}"/>
              </a:ext>
            </a:extLst>
          </p:cNvPr>
          <p:cNvGrpSpPr/>
          <p:nvPr/>
        </p:nvGrpSpPr>
        <p:grpSpPr>
          <a:xfrm>
            <a:off x="3493646" y="2416633"/>
            <a:ext cx="3042032" cy="1533013"/>
            <a:chOff x="6479437" y="1894074"/>
            <a:chExt cx="3042032" cy="1533013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AFA9FDF-04A4-62FD-0910-BEF2C786DB20}"/>
                </a:ext>
              </a:extLst>
            </p:cNvPr>
            <p:cNvSpPr txBox="1"/>
            <p:nvPr/>
          </p:nvSpPr>
          <p:spPr>
            <a:xfrm>
              <a:off x="6479437" y="1894074"/>
              <a:ext cx="304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02/</a:t>
              </a:r>
              <a:r>
                <a:rPr kumimoji="1" lang="en-US" altLang="ja-JP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THR</a:t>
              </a:r>
              <a:r>
                <a:rPr kumimoji="1" lang="ja-JP" altLang="en-US" sz="16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方式光バストケア</a:t>
              </a:r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D732E56B-C350-6909-B2FF-F6114CF7D9A7}"/>
                </a:ext>
              </a:extLst>
            </p:cNvPr>
            <p:cNvSpPr/>
            <p:nvPr/>
          </p:nvSpPr>
          <p:spPr>
            <a:xfrm>
              <a:off x="6487935" y="2329748"/>
              <a:ext cx="2916000" cy="1097339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36B874B-289E-7447-4934-C707618B9DE1}"/>
                </a:ext>
              </a:extLst>
            </p:cNvPr>
            <p:cNvSpPr txBox="1"/>
            <p:nvPr/>
          </p:nvSpPr>
          <p:spPr>
            <a:xfrm>
              <a:off x="6514758" y="2456666"/>
              <a:ext cx="2880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dirty="0"/>
                <a:t>肌内部に広がる特別な光で、</a:t>
              </a:r>
              <a:endParaRPr kumimoji="1" lang="en-US" altLang="ja-JP" sz="1300" dirty="0"/>
            </a:p>
            <a:p>
              <a:r>
                <a:rPr kumimoji="1" lang="ja-JP" altLang="en-US" sz="1300" dirty="0"/>
                <a:t>ハリとボリュームを与えます。</a:t>
              </a:r>
              <a:endParaRPr kumimoji="1" lang="en-US" altLang="ja-JP" sz="1300" dirty="0"/>
            </a:p>
            <a:p>
              <a:r>
                <a:rPr kumimoji="1" lang="ja-JP" altLang="en-US" sz="1300" dirty="0"/>
                <a:t>トップの位置も引き上がり左右差にも効果的！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5D7B719-F724-B50F-DE1D-FD1C3750BF7C}"/>
              </a:ext>
            </a:extLst>
          </p:cNvPr>
          <p:cNvGrpSpPr/>
          <p:nvPr/>
        </p:nvGrpSpPr>
        <p:grpSpPr>
          <a:xfrm>
            <a:off x="6630689" y="2483127"/>
            <a:ext cx="3391953" cy="1479301"/>
            <a:chOff x="6479436" y="3547157"/>
            <a:chExt cx="3391953" cy="1479301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A292FED-1D55-F174-EB77-4D2947741BE6}"/>
                </a:ext>
              </a:extLst>
            </p:cNvPr>
            <p:cNvSpPr txBox="1"/>
            <p:nvPr/>
          </p:nvSpPr>
          <p:spPr>
            <a:xfrm>
              <a:off x="6479436" y="3547157"/>
              <a:ext cx="3391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03/</a:t>
              </a:r>
              <a:r>
                <a:rPr kumimoji="1" lang="ja-JP" altLang="en-US" sz="16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バストジェリーム仕上げ</a:t>
              </a: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DE0D538D-469F-4149-52A2-863A4CBD5415}"/>
                </a:ext>
              </a:extLst>
            </p:cNvPr>
            <p:cNvSpPr/>
            <p:nvPr/>
          </p:nvSpPr>
          <p:spPr>
            <a:xfrm>
              <a:off x="6487935" y="3929119"/>
              <a:ext cx="2916000" cy="1097339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22DC742-36FF-D815-D55F-B5385F55B7FE}"/>
                </a:ext>
              </a:extLst>
            </p:cNvPr>
            <p:cNvSpPr txBox="1"/>
            <p:nvPr/>
          </p:nvSpPr>
          <p:spPr>
            <a:xfrm>
              <a:off x="6567595" y="4137331"/>
              <a:ext cx="288000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dirty="0"/>
                <a:t>ジェリーム有効成分が脂肪と乳腺にアプローチ。バストにハリ・弾力・ボリューム・透明感をもたらします。</a:t>
              </a:r>
              <a:endParaRPr kumimoji="1" lang="en-US" altLang="ja-JP" sz="1300" dirty="0"/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09D5CEED-EEF8-A7A9-59BB-9650B216C75C}"/>
              </a:ext>
            </a:extLst>
          </p:cNvPr>
          <p:cNvGrpSpPr/>
          <p:nvPr/>
        </p:nvGrpSpPr>
        <p:grpSpPr>
          <a:xfrm>
            <a:off x="2550555" y="774554"/>
            <a:ext cx="5110100" cy="1446550"/>
            <a:chOff x="875991" y="1084595"/>
            <a:chExt cx="5110100" cy="1446550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673C0862-F169-98B3-95EF-A054E8D9F086}"/>
                </a:ext>
              </a:extLst>
            </p:cNvPr>
            <p:cNvSpPr txBox="1"/>
            <p:nvPr/>
          </p:nvSpPr>
          <p:spPr>
            <a:xfrm>
              <a:off x="875991" y="1084595"/>
              <a:ext cx="119644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800" b="1" dirty="0">
                  <a:solidFill>
                    <a:srgbClr val="D3BF9C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光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046A6115-54AD-8442-0CC4-2C6B89B70DCF}"/>
                </a:ext>
              </a:extLst>
            </p:cNvPr>
            <p:cNvSpPr txBox="1"/>
            <p:nvPr/>
          </p:nvSpPr>
          <p:spPr>
            <a:xfrm>
              <a:off x="1751066" y="1654045"/>
              <a:ext cx="423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800" b="1" spc="3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バストメニュー</a:t>
              </a:r>
            </a:p>
          </p:txBody>
        </p:sp>
      </p:grp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0A8CE6FD-A7D6-3CF2-E2AF-CA8B899DC086}"/>
              </a:ext>
            </a:extLst>
          </p:cNvPr>
          <p:cNvSpPr/>
          <p:nvPr/>
        </p:nvSpPr>
        <p:spPr>
          <a:xfrm>
            <a:off x="543045" y="484231"/>
            <a:ext cx="8661833" cy="4094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E7EE546-6BE3-2E4B-88D5-C6B16B21075B}"/>
              </a:ext>
            </a:extLst>
          </p:cNvPr>
          <p:cNvSpPr txBox="1"/>
          <p:nvPr/>
        </p:nvSpPr>
        <p:spPr>
          <a:xfrm>
            <a:off x="1240199" y="524246"/>
            <a:ext cx="75489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554840"/>
                </a:solidFill>
              </a:rPr>
              <a:t>左右差がある・ボリューム低下にお悩みの方</a:t>
            </a: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C88E1A06-2D32-0B6D-7308-27A17F496B29}"/>
              </a:ext>
            </a:extLst>
          </p:cNvPr>
          <p:cNvGrpSpPr/>
          <p:nvPr/>
        </p:nvGrpSpPr>
        <p:grpSpPr>
          <a:xfrm rot="20519330">
            <a:off x="1660963" y="446336"/>
            <a:ext cx="947678" cy="459260"/>
            <a:chOff x="3981192" y="1054485"/>
            <a:chExt cx="947678" cy="459260"/>
          </a:xfrm>
        </p:grpSpPr>
        <p:sp>
          <p:nvSpPr>
            <p:cNvPr id="42" name="小波 41">
              <a:extLst>
                <a:ext uri="{FF2B5EF4-FFF2-40B4-BE49-F238E27FC236}">
                  <a16:creationId xmlns:a16="http://schemas.microsoft.com/office/drawing/2014/main" id="{F90C575A-DC75-D1D6-98E0-B5E1C82C08E5}"/>
                </a:ext>
              </a:extLst>
            </p:cNvPr>
            <p:cNvSpPr/>
            <p:nvPr/>
          </p:nvSpPr>
          <p:spPr>
            <a:xfrm>
              <a:off x="3981192" y="1054485"/>
              <a:ext cx="879590" cy="459260"/>
            </a:xfrm>
            <a:prstGeom prst="doubleWave">
              <a:avLst>
                <a:gd name="adj1" fmla="val 4424"/>
                <a:gd name="adj2" fmla="val 0"/>
              </a:avLst>
            </a:prstGeom>
            <a:solidFill>
              <a:srgbClr val="D3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7A56F0CF-7046-18BD-07C0-C6CA4D074F98}"/>
                </a:ext>
              </a:extLst>
            </p:cNvPr>
            <p:cNvSpPr txBox="1"/>
            <p:nvPr/>
          </p:nvSpPr>
          <p:spPr>
            <a:xfrm>
              <a:off x="4049280" y="1116003"/>
              <a:ext cx="879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必見！</a:t>
              </a: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C71A4442-E400-1124-A440-9B8FF49675EA}"/>
              </a:ext>
            </a:extLst>
          </p:cNvPr>
          <p:cNvGrpSpPr/>
          <p:nvPr/>
        </p:nvGrpSpPr>
        <p:grpSpPr>
          <a:xfrm>
            <a:off x="4504543" y="4319131"/>
            <a:ext cx="5039094" cy="1270120"/>
            <a:chOff x="412120" y="3417684"/>
            <a:chExt cx="5610141" cy="1414054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A1F1EFA-A22B-6D84-168A-C31FB932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038" y="3417685"/>
              <a:ext cx="2858223" cy="14049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9E1B6B61-C6F4-596B-4E1F-0A2481F6C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20" y="3417684"/>
              <a:ext cx="2985414" cy="14140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17CD6AE-C9F2-5252-D5A3-7BF59BB8C1E8}"/>
              </a:ext>
            </a:extLst>
          </p:cNvPr>
          <p:cNvCxnSpPr>
            <a:cxnSpLocks/>
          </p:cNvCxnSpPr>
          <p:nvPr/>
        </p:nvCxnSpPr>
        <p:spPr>
          <a:xfrm>
            <a:off x="4183781" y="6092224"/>
            <a:ext cx="479273" cy="0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DC96A1F9-08F6-3D70-4157-25B4C0E0979F}"/>
              </a:ext>
            </a:extLst>
          </p:cNvPr>
          <p:cNvGrpSpPr/>
          <p:nvPr/>
        </p:nvGrpSpPr>
        <p:grpSpPr>
          <a:xfrm>
            <a:off x="1205620" y="5945199"/>
            <a:ext cx="591883" cy="336454"/>
            <a:chOff x="778776" y="5772666"/>
            <a:chExt cx="591883" cy="336454"/>
          </a:xfrm>
        </p:grpSpPr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EE65AFB7-D885-EA3E-66AE-E1D8655EC169}"/>
                </a:ext>
              </a:extLst>
            </p:cNvPr>
            <p:cNvSpPr/>
            <p:nvPr/>
          </p:nvSpPr>
          <p:spPr>
            <a:xfrm>
              <a:off x="794047" y="5772666"/>
              <a:ext cx="561340" cy="33645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02827752-6179-8D59-6BA6-A82360D732EB}"/>
                </a:ext>
              </a:extLst>
            </p:cNvPr>
            <p:cNvSpPr txBox="1"/>
            <p:nvPr/>
          </p:nvSpPr>
          <p:spPr>
            <a:xfrm>
              <a:off x="778776" y="5794327"/>
              <a:ext cx="5918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通常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986786EB-AC72-7A7D-F44B-069C18C9B547}"/>
              </a:ext>
            </a:extLst>
          </p:cNvPr>
          <p:cNvGrpSpPr/>
          <p:nvPr/>
        </p:nvGrpSpPr>
        <p:grpSpPr>
          <a:xfrm>
            <a:off x="4805344" y="5945201"/>
            <a:ext cx="1412790" cy="352886"/>
            <a:chOff x="5108588" y="5790791"/>
            <a:chExt cx="760528" cy="388174"/>
          </a:xfrm>
        </p:grpSpPr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F01F981C-CA61-99BC-B177-4B89388DD0EF}"/>
                </a:ext>
              </a:extLst>
            </p:cNvPr>
            <p:cNvSpPr/>
            <p:nvPr/>
          </p:nvSpPr>
          <p:spPr>
            <a:xfrm>
              <a:off x="5108588" y="5790791"/>
              <a:ext cx="760528" cy="37009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E3D684A8-53F3-E432-7095-2981447D9F40}"/>
                </a:ext>
              </a:extLst>
            </p:cNvPr>
            <p:cNvSpPr txBox="1"/>
            <p:nvPr/>
          </p:nvSpPr>
          <p:spPr>
            <a:xfrm>
              <a:off x="5108588" y="5806556"/>
              <a:ext cx="760528" cy="3724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キャンペーン</a:t>
              </a: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57C17C9-95C1-505D-DA27-C3B799B3ABDF}"/>
              </a:ext>
            </a:extLst>
          </p:cNvPr>
          <p:cNvGrpSpPr/>
          <p:nvPr/>
        </p:nvGrpSpPr>
        <p:grpSpPr>
          <a:xfrm>
            <a:off x="1752908" y="5663977"/>
            <a:ext cx="2410501" cy="738664"/>
            <a:chOff x="1451894" y="5663977"/>
            <a:chExt cx="2410501" cy="738664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F86AD7E-A7E2-9955-C87D-4D62267DE7C9}"/>
                </a:ext>
              </a:extLst>
            </p:cNvPr>
            <p:cNvSpPr txBox="1"/>
            <p:nvPr/>
          </p:nvSpPr>
          <p:spPr>
            <a:xfrm>
              <a:off x="1451894" y="5663977"/>
              <a:ext cx="24105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13,200</a:t>
              </a:r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円</a:t>
              </a:r>
              <a:endParaRPr kumimoji="1"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A6B4CEBA-0ABF-49D7-17DF-6006E05889B3}"/>
                </a:ext>
              </a:extLst>
            </p:cNvPr>
            <p:cNvSpPr txBox="1"/>
            <p:nvPr/>
          </p:nvSpPr>
          <p:spPr>
            <a:xfrm>
              <a:off x="3354506" y="5808881"/>
              <a:ext cx="49275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税込</a:t>
              </a:r>
              <a:endParaRPr lang="ja-JP" altLang="en-US" sz="1000" dirty="0"/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68DF70E5-E7A0-0DF4-86EE-8AAB3066FDA3}"/>
              </a:ext>
            </a:extLst>
          </p:cNvPr>
          <p:cNvGrpSpPr/>
          <p:nvPr/>
        </p:nvGrpSpPr>
        <p:grpSpPr>
          <a:xfrm>
            <a:off x="6189667" y="5528650"/>
            <a:ext cx="2510714" cy="861774"/>
            <a:chOff x="6642180" y="5592111"/>
            <a:chExt cx="2510714" cy="861774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F1AA61CF-8AE9-1C99-886B-30020925D396}"/>
                </a:ext>
              </a:extLst>
            </p:cNvPr>
            <p:cNvSpPr txBox="1"/>
            <p:nvPr/>
          </p:nvSpPr>
          <p:spPr>
            <a:xfrm>
              <a:off x="6642180" y="5592111"/>
              <a:ext cx="251071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9,900</a:t>
              </a:r>
              <a:r>
                <a:rPr kumimoji="1" lang="ja-JP" alt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円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E7E7661-26C2-B19D-9B8C-5185F211B5A3}"/>
                </a:ext>
              </a:extLst>
            </p:cNvPr>
            <p:cNvSpPr txBox="1"/>
            <p:nvPr/>
          </p:nvSpPr>
          <p:spPr>
            <a:xfrm>
              <a:off x="8571956" y="5831421"/>
              <a:ext cx="49275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税込</a:t>
              </a:r>
              <a:endParaRPr lang="ja-JP" alt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4" name="Freeform 7">
            <a:extLst>
              <a:ext uri="{FF2B5EF4-FFF2-40B4-BE49-F238E27FC236}">
                <a16:creationId xmlns:a16="http://schemas.microsoft.com/office/drawing/2014/main" id="{531D7078-F0CA-9D31-ED4F-A36D98681DC9}"/>
              </a:ext>
            </a:extLst>
          </p:cNvPr>
          <p:cNvSpPr/>
          <p:nvPr/>
        </p:nvSpPr>
        <p:spPr>
          <a:xfrm rot="5400000">
            <a:off x="1652066" y="-1338488"/>
            <a:ext cx="6633802" cy="9504492"/>
          </a:xfrm>
          <a:custGeom>
            <a:avLst/>
            <a:gdLst/>
            <a:ahLst/>
            <a:cxnLst/>
            <a:rect l="l" t="t" r="r" b="b"/>
            <a:pathLst>
              <a:path w="6752526" h="9782673">
                <a:moveTo>
                  <a:pt x="0" y="0"/>
                </a:moveTo>
                <a:lnTo>
                  <a:pt x="6752526" y="0"/>
                </a:lnTo>
                <a:lnTo>
                  <a:pt x="6752526" y="9782672"/>
                </a:lnTo>
                <a:lnTo>
                  <a:pt x="0" y="97826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69B0F73E-2C4D-23BB-153F-A2CCCCB1B849}"/>
              </a:ext>
            </a:extLst>
          </p:cNvPr>
          <p:cNvGrpSpPr/>
          <p:nvPr/>
        </p:nvGrpSpPr>
        <p:grpSpPr>
          <a:xfrm>
            <a:off x="629151" y="4544326"/>
            <a:ext cx="1070672" cy="814128"/>
            <a:chOff x="893306" y="2306021"/>
            <a:chExt cx="1571176" cy="814128"/>
          </a:xfrm>
        </p:grpSpPr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5239F536-7F10-A769-274A-8B6076E9CE22}"/>
                </a:ext>
              </a:extLst>
            </p:cNvPr>
            <p:cNvSpPr/>
            <p:nvPr/>
          </p:nvSpPr>
          <p:spPr>
            <a:xfrm rot="10800000">
              <a:off x="893306" y="2306021"/>
              <a:ext cx="1571176" cy="814128"/>
            </a:xfrm>
            <a:prstGeom prst="ellipse">
              <a:avLst/>
            </a:prstGeom>
            <a:solidFill>
              <a:schemeClr val="bg1"/>
            </a:solidFill>
            <a:ln>
              <a:gradFill>
                <a:gsLst>
                  <a:gs pos="64000">
                    <a:schemeClr val="accent1">
                      <a:lumMod val="5000"/>
                      <a:lumOff val="95000"/>
                    </a:schemeClr>
                  </a:gs>
                  <a:gs pos="19000">
                    <a:schemeClr val="accent4">
                      <a:lumMod val="50000"/>
                    </a:schemeClr>
                  </a:gs>
                  <a:gs pos="80000">
                    <a:schemeClr val="accent4">
                      <a:lumMod val="75000"/>
                    </a:schemeClr>
                  </a:gs>
                  <a:gs pos="90000">
                    <a:schemeClr val="accent4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2D9FE1F5-2291-F680-F60A-D0B911064EF1}"/>
                </a:ext>
              </a:extLst>
            </p:cNvPr>
            <p:cNvSpPr txBox="1"/>
            <p:nvPr/>
          </p:nvSpPr>
          <p:spPr>
            <a:xfrm>
              <a:off x="1134319" y="2552374"/>
              <a:ext cx="10891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ハリ</a:t>
              </a: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D63E82D2-504D-C359-C574-3CAD36BEEE12}"/>
              </a:ext>
            </a:extLst>
          </p:cNvPr>
          <p:cNvGrpSpPr/>
          <p:nvPr/>
        </p:nvGrpSpPr>
        <p:grpSpPr>
          <a:xfrm>
            <a:off x="1401831" y="4560543"/>
            <a:ext cx="2055111" cy="814128"/>
            <a:chOff x="43591" y="2272445"/>
            <a:chExt cx="3015808" cy="814128"/>
          </a:xfrm>
        </p:grpSpPr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26556EDC-3CD3-0129-5181-578CCD50C36B}"/>
                </a:ext>
              </a:extLst>
            </p:cNvPr>
            <p:cNvSpPr/>
            <p:nvPr/>
          </p:nvSpPr>
          <p:spPr>
            <a:xfrm rot="10800000">
              <a:off x="765907" y="2272445"/>
              <a:ext cx="1571176" cy="814128"/>
            </a:xfrm>
            <a:prstGeom prst="ellipse">
              <a:avLst/>
            </a:prstGeom>
            <a:solidFill>
              <a:schemeClr val="bg1"/>
            </a:solidFill>
            <a:ln>
              <a:gradFill>
                <a:gsLst>
                  <a:gs pos="64000">
                    <a:schemeClr val="accent1">
                      <a:lumMod val="5000"/>
                      <a:lumOff val="95000"/>
                    </a:schemeClr>
                  </a:gs>
                  <a:gs pos="19000">
                    <a:schemeClr val="accent4">
                      <a:lumMod val="50000"/>
                    </a:schemeClr>
                  </a:gs>
                  <a:gs pos="80000">
                    <a:schemeClr val="accent4">
                      <a:lumMod val="75000"/>
                    </a:schemeClr>
                  </a:gs>
                  <a:gs pos="90000">
                    <a:schemeClr val="accent4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20E76215-EA04-74C0-B22E-331EA1156E3B}"/>
                </a:ext>
              </a:extLst>
            </p:cNvPr>
            <p:cNvSpPr txBox="1"/>
            <p:nvPr/>
          </p:nvSpPr>
          <p:spPr>
            <a:xfrm>
              <a:off x="43591" y="2460121"/>
              <a:ext cx="3015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ボリューム</a:t>
              </a:r>
              <a:endPara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</a:t>
              </a:r>
              <a:endPara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546E145D-C025-922F-BBDE-D5BEF8F04E1C}"/>
              </a:ext>
            </a:extLst>
          </p:cNvPr>
          <p:cNvGrpSpPr/>
          <p:nvPr/>
        </p:nvGrpSpPr>
        <p:grpSpPr>
          <a:xfrm>
            <a:off x="3045744" y="4558086"/>
            <a:ext cx="1384647" cy="814128"/>
            <a:chOff x="680528" y="2306021"/>
            <a:chExt cx="2031925" cy="814128"/>
          </a:xfrm>
        </p:grpSpPr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E7163FA6-A8DE-8D7B-0EEE-37F6F07DDCEE}"/>
                </a:ext>
              </a:extLst>
            </p:cNvPr>
            <p:cNvSpPr/>
            <p:nvPr/>
          </p:nvSpPr>
          <p:spPr>
            <a:xfrm rot="10800000">
              <a:off x="893306" y="2306021"/>
              <a:ext cx="1571176" cy="814128"/>
            </a:xfrm>
            <a:prstGeom prst="ellipse">
              <a:avLst/>
            </a:prstGeom>
            <a:solidFill>
              <a:schemeClr val="bg1"/>
            </a:solidFill>
            <a:ln>
              <a:gradFill>
                <a:gsLst>
                  <a:gs pos="64000">
                    <a:schemeClr val="accent1">
                      <a:lumMod val="5000"/>
                      <a:lumOff val="95000"/>
                    </a:schemeClr>
                  </a:gs>
                  <a:gs pos="19000">
                    <a:schemeClr val="accent4">
                      <a:lumMod val="50000"/>
                    </a:schemeClr>
                  </a:gs>
                  <a:gs pos="80000">
                    <a:schemeClr val="accent4">
                      <a:lumMod val="75000"/>
                    </a:schemeClr>
                  </a:gs>
                  <a:gs pos="90000">
                    <a:schemeClr val="accent4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CFA849D5-1733-374F-754C-A749AD841675}"/>
                </a:ext>
              </a:extLst>
            </p:cNvPr>
            <p:cNvSpPr txBox="1"/>
            <p:nvPr/>
          </p:nvSpPr>
          <p:spPr>
            <a:xfrm>
              <a:off x="680528" y="2475032"/>
              <a:ext cx="20319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トーン</a:t>
              </a:r>
              <a:endPara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</a:t>
              </a:r>
            </a:p>
          </p:txBody>
        </p:sp>
      </p:grpSp>
      <p:pic>
        <p:nvPicPr>
          <p:cNvPr id="78" name="図 77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44A097DA-B807-D7BF-971D-D0F5EDFF0B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427">
            <a:off x="9019094" y="3745707"/>
            <a:ext cx="587820" cy="1175639"/>
          </a:xfrm>
          <a:prstGeom prst="rect">
            <a:avLst/>
          </a:prstGeom>
        </p:spPr>
      </p:pic>
      <p:pic>
        <p:nvPicPr>
          <p:cNvPr id="80" name="図 7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B675859-48F7-1CFF-8EA9-D578F1B5C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020">
            <a:off x="-62520" y="3157787"/>
            <a:ext cx="1157325" cy="17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18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108</Words>
  <Application>Microsoft Office PowerPoint</Application>
  <PresentationFormat>A4 210 x 297 mm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UDP明朝 Medium</vt:lpstr>
      <vt:lpstr>BIZ UD明朝 Medium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aoki</dc:creator>
  <cp:lastModifiedBy>【営業】  共有アカウント</cp:lastModifiedBy>
  <cp:revision>17</cp:revision>
  <dcterms:created xsi:type="dcterms:W3CDTF">2022-08-08T01:54:20Z</dcterms:created>
  <dcterms:modified xsi:type="dcterms:W3CDTF">2023-11-24T08:55:54Z</dcterms:modified>
</cp:coreProperties>
</file>