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22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82A4BD-9DEF-4BB5-9701-DB630E7DC0D9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7956F3-3FE4-4335-85B8-9F37DFF131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0382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7956F3-3FE4-4335-85B8-9F37DFF1315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381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9FDA-C758-45C1-B6EF-9DFA82CFC8A6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2427-9692-4880-AB66-4CA7ACA303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6025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9FDA-C758-45C1-B6EF-9DFA82CFC8A6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2427-9692-4880-AB66-4CA7ACA303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091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9FDA-C758-45C1-B6EF-9DFA82CFC8A6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2427-9692-4880-AB66-4CA7ACA303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0090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9FDA-C758-45C1-B6EF-9DFA82CFC8A6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2427-9692-4880-AB66-4CA7ACA303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115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9FDA-C758-45C1-B6EF-9DFA82CFC8A6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2427-9692-4880-AB66-4CA7ACA303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4868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9FDA-C758-45C1-B6EF-9DFA82CFC8A6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2427-9692-4880-AB66-4CA7ACA303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079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9FDA-C758-45C1-B6EF-9DFA82CFC8A6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2427-9692-4880-AB66-4CA7ACA303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4761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9FDA-C758-45C1-B6EF-9DFA82CFC8A6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2427-9692-4880-AB66-4CA7ACA303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498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9FDA-C758-45C1-B6EF-9DFA82CFC8A6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2427-9692-4880-AB66-4CA7ACA303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2494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9FDA-C758-45C1-B6EF-9DFA82CFC8A6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2427-9692-4880-AB66-4CA7ACA303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5548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B9FDA-C758-45C1-B6EF-9DFA82CFC8A6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72427-9692-4880-AB66-4CA7ACA303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0686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B9FDA-C758-45C1-B6EF-9DFA82CFC8A6}" type="datetimeFigureOut">
              <a:rPr kumimoji="1" lang="ja-JP" altLang="en-US" smtClean="0"/>
              <a:t>2023/12/22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72427-9692-4880-AB66-4CA7ACA303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560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図 19" descr="洗面道具がいる&#10;&#10;低い精度で自動的に生成された説明">
            <a:extLst>
              <a:ext uri="{FF2B5EF4-FFF2-40B4-BE49-F238E27FC236}">
                <a16:creationId xmlns:a16="http://schemas.microsoft.com/office/drawing/2014/main" id="{6DF20518-C116-0DBD-D250-FCC78802F8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1" cy="99060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775DDE-9EC4-41A1-0139-5FDA22031282}"/>
              </a:ext>
            </a:extLst>
          </p:cNvPr>
          <p:cNvSpPr txBox="1"/>
          <p:nvPr/>
        </p:nvSpPr>
        <p:spPr>
          <a:xfrm>
            <a:off x="1308454" y="985980"/>
            <a:ext cx="4206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alisto MT" panose="02040603050505030304" pitchFamily="18" charset="0"/>
              </a:rPr>
              <a:t>Epi After Gel</a:t>
            </a:r>
            <a:endParaRPr kumimoji="1" lang="ja-JP" altLang="en-US" sz="3200" dirty="0">
              <a:solidFill>
                <a:schemeClr val="tx1">
                  <a:lumMod val="65000"/>
                  <a:lumOff val="35000"/>
                </a:schemeClr>
              </a:solidFill>
              <a:latin typeface="Calisto MT" panose="02040603050505030304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EAF4BDE-B7FE-6545-B493-DDA3ED4C8151}"/>
              </a:ext>
            </a:extLst>
          </p:cNvPr>
          <p:cNvSpPr txBox="1"/>
          <p:nvPr/>
        </p:nvSpPr>
        <p:spPr>
          <a:xfrm>
            <a:off x="596018" y="8621410"/>
            <a:ext cx="556985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spc="300" dirty="0">
                <a:solidFill>
                  <a:schemeClr val="tx1">
                    <a:lumMod val="75000"/>
                    <a:lumOff val="2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もっちりうるおう</a:t>
            </a:r>
            <a:endParaRPr kumimoji="1" lang="en-US" altLang="ja-JP" sz="3200" spc="300" dirty="0">
              <a:solidFill>
                <a:schemeClr val="tx1">
                  <a:lumMod val="75000"/>
                  <a:lumOff val="25000"/>
                </a:schemeClr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ctr"/>
            <a:r>
              <a:rPr kumimoji="1" lang="ja-JP" altLang="en-US" sz="3200" spc="300" dirty="0">
                <a:solidFill>
                  <a:schemeClr val="tx1">
                    <a:lumMod val="75000"/>
                    <a:lumOff val="2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触れたくなる肌に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9D643A63-8F60-24A7-8394-378EF24B20D9}"/>
              </a:ext>
            </a:extLst>
          </p:cNvPr>
          <p:cNvGrpSpPr/>
          <p:nvPr/>
        </p:nvGrpSpPr>
        <p:grpSpPr>
          <a:xfrm>
            <a:off x="920104" y="2615911"/>
            <a:ext cx="1393358" cy="1375228"/>
            <a:chOff x="912586" y="2434342"/>
            <a:chExt cx="1393358" cy="1375228"/>
          </a:xfrm>
          <a:noFill/>
        </p:grpSpPr>
        <p:sp>
          <p:nvSpPr>
            <p:cNvPr id="2" name="楕円 1">
              <a:extLst>
                <a:ext uri="{FF2B5EF4-FFF2-40B4-BE49-F238E27FC236}">
                  <a16:creationId xmlns:a16="http://schemas.microsoft.com/office/drawing/2014/main" id="{9706E7DC-F682-05F0-A9A5-94232BF32551}"/>
                </a:ext>
              </a:extLst>
            </p:cNvPr>
            <p:cNvSpPr/>
            <p:nvPr/>
          </p:nvSpPr>
          <p:spPr>
            <a:xfrm>
              <a:off x="912586" y="2434342"/>
              <a:ext cx="1375228" cy="1375228"/>
            </a:xfrm>
            <a:prstGeom prst="ellipse">
              <a:avLst/>
            </a:prstGeom>
            <a:grp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07319CA8-235B-CA67-DEA8-ABB1CD296EF0}"/>
                </a:ext>
              </a:extLst>
            </p:cNvPr>
            <p:cNvSpPr txBox="1"/>
            <p:nvPr/>
          </p:nvSpPr>
          <p:spPr>
            <a:xfrm>
              <a:off x="930714" y="2969538"/>
              <a:ext cx="1375230" cy="33855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コラーゲン</a:t>
              </a: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6AC836EE-3C83-E4D7-B94D-FA6F68672B3D}"/>
              </a:ext>
            </a:extLst>
          </p:cNvPr>
          <p:cNvGrpSpPr/>
          <p:nvPr/>
        </p:nvGrpSpPr>
        <p:grpSpPr>
          <a:xfrm>
            <a:off x="845002" y="5605855"/>
            <a:ext cx="1510393" cy="1375229"/>
            <a:chOff x="845002" y="5605855"/>
            <a:chExt cx="1510393" cy="1375229"/>
          </a:xfrm>
        </p:grpSpPr>
        <p:sp>
          <p:nvSpPr>
            <p:cNvPr id="5" name="楕円 4">
              <a:extLst>
                <a:ext uri="{FF2B5EF4-FFF2-40B4-BE49-F238E27FC236}">
                  <a16:creationId xmlns:a16="http://schemas.microsoft.com/office/drawing/2014/main" id="{0C6B9327-F812-1C07-28A8-C8E8B5FFA68D}"/>
                </a:ext>
              </a:extLst>
            </p:cNvPr>
            <p:cNvSpPr/>
            <p:nvPr/>
          </p:nvSpPr>
          <p:spPr>
            <a:xfrm>
              <a:off x="912585" y="5605855"/>
              <a:ext cx="1375229" cy="1375229"/>
            </a:xfrm>
            <a:prstGeom prst="ellips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8659945-C2EB-5318-056A-288BDF2E61E7}"/>
                </a:ext>
              </a:extLst>
            </p:cNvPr>
            <p:cNvSpPr txBox="1"/>
            <p:nvPr/>
          </p:nvSpPr>
          <p:spPr>
            <a:xfrm>
              <a:off x="845002" y="6124192"/>
              <a:ext cx="151039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ヒアルロン酸</a:t>
              </a: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DAAEF10A-8D8B-8DBD-8B14-317AEEE49F2F}"/>
              </a:ext>
            </a:extLst>
          </p:cNvPr>
          <p:cNvGrpSpPr/>
          <p:nvPr/>
        </p:nvGrpSpPr>
        <p:grpSpPr>
          <a:xfrm>
            <a:off x="4670546" y="3398374"/>
            <a:ext cx="1495331" cy="1375229"/>
            <a:chOff x="4670546" y="3167714"/>
            <a:chExt cx="1495331" cy="1375229"/>
          </a:xfrm>
        </p:grpSpPr>
        <p:sp>
          <p:nvSpPr>
            <p:cNvPr id="10" name="楕円 9">
              <a:extLst>
                <a:ext uri="{FF2B5EF4-FFF2-40B4-BE49-F238E27FC236}">
                  <a16:creationId xmlns:a16="http://schemas.microsoft.com/office/drawing/2014/main" id="{51679BA6-5920-8D13-0CC5-393B3D029EA5}"/>
                </a:ext>
              </a:extLst>
            </p:cNvPr>
            <p:cNvSpPr/>
            <p:nvPr/>
          </p:nvSpPr>
          <p:spPr>
            <a:xfrm>
              <a:off x="4732218" y="3167714"/>
              <a:ext cx="1375229" cy="1375229"/>
            </a:xfrm>
            <a:prstGeom prst="ellips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06335B0-B423-A52C-6D2A-26001DB95BFC}"/>
                </a:ext>
              </a:extLst>
            </p:cNvPr>
            <p:cNvSpPr txBox="1"/>
            <p:nvPr/>
          </p:nvSpPr>
          <p:spPr>
            <a:xfrm>
              <a:off x="4670546" y="3587180"/>
              <a:ext cx="149533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サラブレッド</a:t>
              </a:r>
              <a:endParaRPr kumimoji="1" lang="en-US" altLang="ja-JP" sz="16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/>
              <a:r>
                <a:rPr kumimoji="1" lang="ja-JP" alt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プラセンタ</a:t>
              </a:r>
            </a:p>
          </p:txBody>
        </p:sp>
      </p:grp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65B7319F-7077-8F0A-9D77-82599186CA89}"/>
              </a:ext>
            </a:extLst>
          </p:cNvPr>
          <p:cNvGrpSpPr/>
          <p:nvPr/>
        </p:nvGrpSpPr>
        <p:grpSpPr>
          <a:xfrm>
            <a:off x="4670545" y="5959093"/>
            <a:ext cx="1495331" cy="1375229"/>
            <a:chOff x="4660901" y="5849242"/>
            <a:chExt cx="1495331" cy="1375229"/>
          </a:xfrm>
          <a:noFill/>
        </p:grpSpPr>
        <p:sp>
          <p:nvSpPr>
            <p:cNvPr id="13" name="楕円 12">
              <a:extLst>
                <a:ext uri="{FF2B5EF4-FFF2-40B4-BE49-F238E27FC236}">
                  <a16:creationId xmlns:a16="http://schemas.microsoft.com/office/drawing/2014/main" id="{D38E2EE9-187D-57B9-0189-59765DCC3F91}"/>
                </a:ext>
              </a:extLst>
            </p:cNvPr>
            <p:cNvSpPr/>
            <p:nvPr/>
          </p:nvSpPr>
          <p:spPr>
            <a:xfrm>
              <a:off x="4720952" y="5849242"/>
              <a:ext cx="1375229" cy="1375229"/>
            </a:xfrm>
            <a:prstGeom prst="ellipse">
              <a:avLst/>
            </a:prstGeom>
            <a:grp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FF8017C0-4E79-B555-51E0-01AF850B43DF}"/>
                </a:ext>
              </a:extLst>
            </p:cNvPr>
            <p:cNvSpPr txBox="1"/>
            <p:nvPr/>
          </p:nvSpPr>
          <p:spPr>
            <a:xfrm>
              <a:off x="4660901" y="6213691"/>
              <a:ext cx="1495331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3</a:t>
              </a:r>
              <a:r>
                <a:rPr kumimoji="1" lang="ja-JP" alt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種の</a:t>
              </a:r>
              <a:endPara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/>
              <a:r>
                <a:rPr kumimoji="1" lang="ja-JP" alt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ビタミン</a:t>
              </a:r>
            </a:p>
          </p:txBody>
        </p:sp>
      </p:grp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6B7725C-594F-5A2C-1F40-7BCE77B1681D}"/>
              </a:ext>
            </a:extLst>
          </p:cNvPr>
          <p:cNvSpPr txBox="1"/>
          <p:nvPr/>
        </p:nvSpPr>
        <p:spPr>
          <a:xfrm>
            <a:off x="1757315" y="8270234"/>
            <a:ext cx="3343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保水力抜群の高機能ジェル</a:t>
            </a:r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54E04802-7380-2B37-274B-C1DD722E2C7B}"/>
              </a:ext>
            </a:extLst>
          </p:cNvPr>
          <p:cNvCxnSpPr/>
          <p:nvPr/>
        </p:nvCxnSpPr>
        <p:spPr>
          <a:xfrm>
            <a:off x="2207341" y="3816605"/>
            <a:ext cx="615043" cy="420331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7AC57C74-BB7C-CAB8-20D6-AD1C82243FEB}"/>
              </a:ext>
            </a:extLst>
          </p:cNvPr>
          <p:cNvCxnSpPr>
            <a:cxnSpLocks/>
          </p:cNvCxnSpPr>
          <p:nvPr/>
        </p:nvCxnSpPr>
        <p:spPr>
          <a:xfrm flipV="1">
            <a:off x="2313462" y="5568188"/>
            <a:ext cx="508922" cy="374711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138DA833-3426-BADE-8497-B4AF5183231F}"/>
              </a:ext>
            </a:extLst>
          </p:cNvPr>
          <p:cNvCxnSpPr>
            <a:cxnSpLocks/>
          </p:cNvCxnSpPr>
          <p:nvPr/>
        </p:nvCxnSpPr>
        <p:spPr>
          <a:xfrm flipV="1">
            <a:off x="4068987" y="4439105"/>
            <a:ext cx="638713" cy="39214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C10C5D15-A622-FD9A-28A2-06C6C46BE80C}"/>
              </a:ext>
            </a:extLst>
          </p:cNvPr>
          <p:cNvCxnSpPr>
            <a:cxnSpLocks/>
          </p:cNvCxnSpPr>
          <p:nvPr/>
        </p:nvCxnSpPr>
        <p:spPr>
          <a:xfrm>
            <a:off x="4054473" y="5967841"/>
            <a:ext cx="664388" cy="471255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図 32" descr="ロゴ, 会社名&#10;&#10;自動的に生成された説明">
            <a:extLst>
              <a:ext uri="{FF2B5EF4-FFF2-40B4-BE49-F238E27FC236}">
                <a16:creationId xmlns:a16="http://schemas.microsoft.com/office/drawing/2014/main" id="{6721E2BF-8A0C-33C0-4400-81FAC150D8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042" y="-326944"/>
            <a:ext cx="1726917" cy="1535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044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1937</TotalTime>
  <Words>26</Words>
  <Application>Microsoft Office PowerPoint</Application>
  <PresentationFormat>A4 210 x 297 mm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Ｐ明朝</vt:lpstr>
      <vt:lpstr>游ゴシック</vt:lpstr>
      <vt:lpstr>Arial</vt:lpstr>
      <vt:lpstr>Calibri</vt:lpstr>
      <vt:lpstr>Calibri Light</vt:lpstr>
      <vt:lpstr>Calisto MT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【営業】 共有アカウント</dc:creator>
  <cp:lastModifiedBy>【営業】 共有アカウント</cp:lastModifiedBy>
  <cp:revision>15</cp:revision>
  <cp:lastPrinted>2023-12-13T09:27:13Z</cp:lastPrinted>
  <dcterms:created xsi:type="dcterms:W3CDTF">2023-11-22T02:27:24Z</dcterms:created>
  <dcterms:modified xsi:type="dcterms:W3CDTF">2023-12-22T01:01:03Z</dcterms:modified>
</cp:coreProperties>
</file>