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735763" cy="986631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GP教科書体" panose="02020600000000000000" pitchFamily="18" charset="-128"/>
      <p:regular r:id="rId7"/>
    </p:embeddedFont>
    <p:embeddedFont>
      <p:font typeface="Rastanty Cortez" panose="02000506000000020003" pitchFamily="2" charset="0"/>
      <p:regular r:id="rId8"/>
    </p:embeddedFont>
    <p:embeddedFont>
      <p:font typeface="UD デジタル 教科書体 NK-R" panose="02020400000000000000" pitchFamily="18" charset="-128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CF5"/>
    <a:srgbClr val="FAF8EC"/>
    <a:srgbClr val="F3F0E9"/>
    <a:srgbClr val="F0EEE4"/>
    <a:srgbClr val="FDF5E6"/>
    <a:srgbClr val="FFFAFA"/>
    <a:srgbClr val="FFFAF0"/>
    <a:srgbClr val="E9EDF1"/>
    <a:srgbClr val="6E663E"/>
    <a:srgbClr val="4A4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608" y="-1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7450" y="1155700"/>
            <a:ext cx="5168112" cy="7339976"/>
          </a:xfrm>
          <a:custGeom>
            <a:avLst/>
            <a:gdLst/>
            <a:ahLst/>
            <a:cxnLst/>
            <a:rect l="l" t="t" r="r" b="b"/>
            <a:pathLst>
              <a:path w="4849823" h="7005300">
                <a:moveTo>
                  <a:pt x="0" y="0"/>
                </a:moveTo>
                <a:lnTo>
                  <a:pt x="4849824" y="0"/>
                </a:lnTo>
                <a:lnTo>
                  <a:pt x="4849824" y="7005300"/>
                </a:lnTo>
                <a:lnTo>
                  <a:pt x="0" y="700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TextBox 3"/>
          <p:cNvSpPr txBox="1"/>
          <p:nvPr/>
        </p:nvSpPr>
        <p:spPr>
          <a:xfrm>
            <a:off x="6292850" y="546101"/>
            <a:ext cx="468000" cy="3886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eaVert" wrap="square" lIns="0" tIns="0" rIns="0" bIns="0" rtlCol="0" anchor="t">
            <a:spAutoFit/>
          </a:bodyPr>
          <a:lstStyle/>
          <a:p>
            <a:pPr algn="ctr">
              <a:lnSpc>
                <a:spcPts val="3278"/>
              </a:lnSpc>
              <a:spcBef>
                <a:spcPct val="0"/>
              </a:spcBef>
            </a:pPr>
            <a:r>
              <a:rPr lang="ja-JP" altLang="en-US" sz="2342" dirty="0">
                <a:solidFill>
                  <a:schemeClr val="bg2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肌効果・使いやすさで考えた</a:t>
            </a:r>
            <a:endParaRPr lang="en-US" altLang="ja-JP" sz="2342" dirty="0">
              <a:solidFill>
                <a:schemeClr val="bg2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9187" y="8824262"/>
            <a:ext cx="5998126" cy="40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4Bシリーズ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9187" y="9189718"/>
            <a:ext cx="5998126" cy="371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Sun Protector Essence</a:t>
            </a:r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+</a:t>
            </a:r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￥</a:t>
            </a:r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4,180</a:t>
            </a:r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（税込）　</a:t>
            </a:r>
            <a:endParaRPr lang="en-US" altLang="ja-JP" sz="2000" b="1" dirty="0">
              <a:solidFill>
                <a:schemeClr val="bg2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TextBox 7"/>
          <p:cNvSpPr txBox="1"/>
          <p:nvPr/>
        </p:nvSpPr>
        <p:spPr>
          <a:xfrm rot="20426384">
            <a:off x="795829" y="814889"/>
            <a:ext cx="2291330" cy="1336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82"/>
              </a:lnSpc>
              <a:spcBef>
                <a:spcPct val="0"/>
              </a:spcBef>
            </a:pPr>
            <a:r>
              <a:rPr lang="en-US" altLang="ja-JP" sz="16900" b="1" dirty="0">
                <a:solidFill>
                  <a:srgbClr val="A5CF2C"/>
                </a:solidFill>
                <a:latin typeface="Rastanty Cortez" panose="020F0502020204030204" pitchFamily="2" charset="0"/>
                <a:ea typeface="Wandohope" panose="020B0503020000020004" pitchFamily="18" charset="-128"/>
              </a:rPr>
              <a:t>N</a:t>
            </a:r>
            <a:r>
              <a:rPr lang="en-US" sz="16900" b="1" dirty="0">
                <a:solidFill>
                  <a:srgbClr val="A5CF2C"/>
                </a:solidFill>
                <a:latin typeface="Rastanty Cortez" panose="020F0502020204030204" pitchFamily="2" charset="0"/>
                <a:ea typeface="Wandohope" panose="020B0503020000020004" pitchFamily="18" charset="-128"/>
              </a:rPr>
              <a:t>ew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EC1E8E4-1210-CB02-087D-9AAE0B7858D9}"/>
              </a:ext>
            </a:extLst>
          </p:cNvPr>
          <p:cNvSpPr txBox="1"/>
          <p:nvPr/>
        </p:nvSpPr>
        <p:spPr>
          <a:xfrm>
            <a:off x="5759450" y="2635441"/>
            <a:ext cx="468000" cy="271125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eaVert" wrap="square" lIns="0" tIns="0" rIns="0" bIns="0" rtlCol="0" anchor="t">
            <a:spAutoFit/>
          </a:bodyPr>
          <a:lstStyle/>
          <a:p>
            <a:pPr algn="ctr">
              <a:lnSpc>
                <a:spcPts val="3278"/>
              </a:lnSpc>
              <a:spcBef>
                <a:spcPct val="0"/>
              </a:spcBef>
            </a:pPr>
            <a:r>
              <a:rPr lang="ja-JP" altLang="en-US" sz="2342" dirty="0">
                <a:solidFill>
                  <a:schemeClr val="bg2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日焼け止め美容液</a:t>
            </a:r>
            <a:endParaRPr lang="en-US" altLang="ja-JP" sz="2342" dirty="0">
              <a:solidFill>
                <a:schemeClr val="bg2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9046470-1D50-C673-A708-DE945ED4159D}"/>
              </a:ext>
            </a:extLst>
          </p:cNvPr>
          <p:cNvSpPr txBox="1"/>
          <p:nvPr/>
        </p:nvSpPr>
        <p:spPr>
          <a:xfrm>
            <a:off x="882650" y="9613900"/>
            <a:ext cx="599812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ブルーライト対策　　ウォータープルーフ</a:t>
            </a:r>
            <a:endParaRPr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15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美容液のようなつけ心地　　ツヤ感アップ</a:t>
            </a:r>
            <a:endParaRPr lang="en-US" altLang="ja-JP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33</Words>
  <Application>Microsoft Office PowerPoint</Application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HGP教科書体</vt:lpstr>
      <vt:lpstr>Rastanty Cortez</vt:lpstr>
      <vt:lpstr>Arial</vt:lpstr>
      <vt:lpstr>Calibri</vt:lpstr>
      <vt:lpstr>UD デジタル 教科書体 NK-R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エステ</dc:title>
  <dc:creator>user</dc:creator>
  <cp:lastModifiedBy>【営業】 共有アカウント</cp:lastModifiedBy>
  <cp:revision>11</cp:revision>
  <cp:lastPrinted>2023-12-22T06:42:11Z</cp:lastPrinted>
  <dcterms:created xsi:type="dcterms:W3CDTF">2006-08-16T00:00:00Z</dcterms:created>
  <dcterms:modified xsi:type="dcterms:W3CDTF">2023-12-27T02:49:54Z</dcterms:modified>
  <dc:identifier>DAF3OyUo3Ck</dc:identifier>
</cp:coreProperties>
</file>