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"/>
  </p:notesMasterIdLst>
  <p:sldIdLst>
    <p:sldId id="256" r:id="rId2"/>
  </p:sldIdLst>
  <p:sldSz cx="6858000" cy="9906000" type="A4"/>
  <p:notesSz cx="6735763" cy="9866313"/>
  <p:embeddedFontLst>
    <p:embeddedFont>
      <p:font typeface="Source Han Serif JP" panose="020B0600070205080204" charset="-128"/>
      <p:regular r:id="rId4"/>
    </p:embeddedFont>
    <p:embeddedFont>
      <p:font typeface="Source Han Serif JP Bold" panose="020B0600070205080204" charset="-128"/>
      <p:regular r:id="rId5"/>
    </p:embeddedFont>
    <p:embeddedFont>
      <p:font typeface="Source Han Serif JP Semi-Bold" panose="020B0600070205080204" charset="-128"/>
      <p:regular r:id="rId6"/>
    </p:embeddedFont>
    <p:embeddedFont>
      <p:font typeface="Agada" panose="020B0600070205080204" charset="-79"/>
      <p:regular r:id="rId7"/>
    </p:embeddedFont>
    <p:embeddedFont>
      <p:font typeface="游ゴシック" panose="020B0400000000000000" pitchFamily="50" charset="-128"/>
      <p:regular r:id="rId8"/>
      <p:bold r:id="rId9"/>
    </p:embeddedFont>
  </p:embeddedFontLst>
  <p:defaultTextStyle>
    <a:defPPr>
      <a:defRPr lang="en-US"/>
    </a:defPPr>
    <a:lvl1pPr marL="0" algn="l" defTabSz="839876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1pPr>
    <a:lvl2pPr marL="419938" algn="l" defTabSz="839876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2pPr>
    <a:lvl3pPr marL="839876" algn="l" defTabSz="839876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3pPr>
    <a:lvl4pPr marL="1259815" algn="l" defTabSz="839876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4pPr>
    <a:lvl5pPr marL="1679753" algn="l" defTabSz="839876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5pPr>
    <a:lvl6pPr marL="2099691" algn="l" defTabSz="839876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6pPr>
    <a:lvl7pPr marL="2519629" algn="l" defTabSz="839876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7pPr>
    <a:lvl8pPr marL="2939567" algn="l" defTabSz="839876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8pPr>
    <a:lvl9pPr marL="3359506" algn="l" defTabSz="839876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1" userDrawn="1">
          <p15:clr>
            <a:srgbClr val="A4A3A4"/>
          </p15:clr>
        </p15:guide>
        <p15:guide id="2" pos="26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0" autoAdjust="0"/>
  </p:normalViewPr>
  <p:slideViewPr>
    <p:cSldViewPr>
      <p:cViewPr>
        <p:scale>
          <a:sx n="66" d="100"/>
          <a:sy n="66" d="100"/>
        </p:scale>
        <p:origin x="1292" y="-524"/>
      </p:cViewPr>
      <p:guideLst>
        <p:guide orient="horz" pos="2001"/>
        <p:guide pos="26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viewProps" Target="viewProps.xml"/><Relationship Id="rId5" Type="http://schemas.openxmlformats.org/officeDocument/2006/relationships/font" Target="fonts/font2.fntdata"/><Relationship Id="rId10" Type="http://schemas.openxmlformats.org/officeDocument/2006/relationships/presProps" Target="presProps.xml"/><Relationship Id="rId4" Type="http://schemas.openxmlformats.org/officeDocument/2006/relationships/font" Target="fonts/font1.fntdata"/><Relationship Id="rId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BA043-141C-4180-AADF-8BCDC49783BD}" type="datetimeFigureOut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1233488"/>
            <a:ext cx="23034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61344-EBD9-4DDF-ACBB-4E6E852DE9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5445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39876" rtl="0" eaLnBrk="1" latinLnBrk="0" hangingPunct="1">
      <a:defRPr kumimoji="1" sz="1102" kern="1200">
        <a:solidFill>
          <a:schemeClr val="tx1"/>
        </a:solidFill>
        <a:latin typeface="+mn-lt"/>
        <a:ea typeface="+mn-ea"/>
        <a:cs typeface="+mn-cs"/>
      </a:defRPr>
    </a:lvl1pPr>
    <a:lvl2pPr marL="419938" algn="l" defTabSz="839876" rtl="0" eaLnBrk="1" latinLnBrk="0" hangingPunct="1">
      <a:defRPr kumimoji="1" sz="1102" kern="1200">
        <a:solidFill>
          <a:schemeClr val="tx1"/>
        </a:solidFill>
        <a:latin typeface="+mn-lt"/>
        <a:ea typeface="+mn-ea"/>
        <a:cs typeface="+mn-cs"/>
      </a:defRPr>
    </a:lvl2pPr>
    <a:lvl3pPr marL="839876" algn="l" defTabSz="839876" rtl="0" eaLnBrk="1" latinLnBrk="0" hangingPunct="1">
      <a:defRPr kumimoji="1" sz="1102" kern="1200">
        <a:solidFill>
          <a:schemeClr val="tx1"/>
        </a:solidFill>
        <a:latin typeface="+mn-lt"/>
        <a:ea typeface="+mn-ea"/>
        <a:cs typeface="+mn-cs"/>
      </a:defRPr>
    </a:lvl3pPr>
    <a:lvl4pPr marL="1259815" algn="l" defTabSz="839876" rtl="0" eaLnBrk="1" latinLnBrk="0" hangingPunct="1">
      <a:defRPr kumimoji="1" sz="1102" kern="1200">
        <a:solidFill>
          <a:schemeClr val="tx1"/>
        </a:solidFill>
        <a:latin typeface="+mn-lt"/>
        <a:ea typeface="+mn-ea"/>
        <a:cs typeface="+mn-cs"/>
      </a:defRPr>
    </a:lvl4pPr>
    <a:lvl5pPr marL="1679753" algn="l" defTabSz="839876" rtl="0" eaLnBrk="1" latinLnBrk="0" hangingPunct="1">
      <a:defRPr kumimoji="1" sz="1102" kern="1200">
        <a:solidFill>
          <a:schemeClr val="tx1"/>
        </a:solidFill>
        <a:latin typeface="+mn-lt"/>
        <a:ea typeface="+mn-ea"/>
        <a:cs typeface="+mn-cs"/>
      </a:defRPr>
    </a:lvl5pPr>
    <a:lvl6pPr marL="2099691" algn="l" defTabSz="839876" rtl="0" eaLnBrk="1" latinLnBrk="0" hangingPunct="1">
      <a:defRPr kumimoji="1" sz="1102" kern="1200">
        <a:solidFill>
          <a:schemeClr val="tx1"/>
        </a:solidFill>
        <a:latin typeface="+mn-lt"/>
        <a:ea typeface="+mn-ea"/>
        <a:cs typeface="+mn-cs"/>
      </a:defRPr>
    </a:lvl6pPr>
    <a:lvl7pPr marL="2519629" algn="l" defTabSz="839876" rtl="0" eaLnBrk="1" latinLnBrk="0" hangingPunct="1">
      <a:defRPr kumimoji="1" sz="1102" kern="1200">
        <a:solidFill>
          <a:schemeClr val="tx1"/>
        </a:solidFill>
        <a:latin typeface="+mn-lt"/>
        <a:ea typeface="+mn-ea"/>
        <a:cs typeface="+mn-cs"/>
      </a:defRPr>
    </a:lvl7pPr>
    <a:lvl8pPr marL="2939567" algn="l" defTabSz="839876" rtl="0" eaLnBrk="1" latinLnBrk="0" hangingPunct="1">
      <a:defRPr kumimoji="1" sz="1102" kern="1200">
        <a:solidFill>
          <a:schemeClr val="tx1"/>
        </a:solidFill>
        <a:latin typeface="+mn-lt"/>
        <a:ea typeface="+mn-ea"/>
        <a:cs typeface="+mn-cs"/>
      </a:defRPr>
    </a:lvl8pPr>
    <a:lvl9pPr marL="3359506" algn="l" defTabSz="839876" rtl="0" eaLnBrk="1" latinLnBrk="0" hangingPunct="1">
      <a:defRPr kumimoji="1" sz="110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216150" y="1233488"/>
            <a:ext cx="230346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61344-EBD9-4DDF-ACBB-4E6E852DE95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8809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407" y="1973553"/>
            <a:ext cx="7053943" cy="136178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4814" y="3600043"/>
            <a:ext cx="5809129" cy="16235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4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9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4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9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74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9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04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9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6598" y="254416"/>
            <a:ext cx="1867220" cy="542065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4938" y="254416"/>
            <a:ext cx="5463348" cy="542065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544" y="4082402"/>
            <a:ext cx="7053943" cy="1261780"/>
          </a:xfrm>
        </p:spPr>
        <p:txBody>
          <a:bodyPr anchor="t"/>
          <a:lstStyle>
            <a:lvl1pPr algn="l">
              <a:defRPr sz="363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544" y="2692680"/>
            <a:ext cx="7053943" cy="1389722"/>
          </a:xfrm>
        </p:spPr>
        <p:txBody>
          <a:bodyPr anchor="b"/>
          <a:lstStyle>
            <a:lvl1pPr marL="0" indent="0">
              <a:buNone/>
              <a:defRPr sz="1815">
                <a:solidFill>
                  <a:schemeClr val="tx1">
                    <a:tint val="75000"/>
                  </a:schemeClr>
                </a:solidFill>
              </a:defRPr>
            </a:lvl1pPr>
            <a:lvl2pPr marL="414955" indent="0">
              <a:buNone/>
              <a:defRPr sz="1634">
                <a:solidFill>
                  <a:schemeClr val="tx1">
                    <a:tint val="75000"/>
                  </a:schemeClr>
                </a:solidFill>
              </a:defRPr>
            </a:lvl2pPr>
            <a:lvl3pPr marL="829909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3pPr>
            <a:lvl4pPr marL="1244864" indent="0">
              <a:buNone/>
              <a:defRPr sz="1271">
                <a:solidFill>
                  <a:schemeClr val="tx1">
                    <a:tint val="75000"/>
                  </a:schemeClr>
                </a:solidFill>
              </a:defRPr>
            </a:lvl4pPr>
            <a:lvl5pPr marL="1659819" indent="0">
              <a:buNone/>
              <a:defRPr sz="1271">
                <a:solidFill>
                  <a:schemeClr val="tx1">
                    <a:tint val="75000"/>
                  </a:schemeClr>
                </a:solidFill>
              </a:defRPr>
            </a:lvl5pPr>
            <a:lvl6pPr marL="2074774" indent="0">
              <a:buNone/>
              <a:defRPr sz="1271">
                <a:solidFill>
                  <a:schemeClr val="tx1">
                    <a:tint val="75000"/>
                  </a:schemeClr>
                </a:solidFill>
              </a:defRPr>
            </a:lvl6pPr>
            <a:lvl7pPr marL="2489728" indent="0">
              <a:buNone/>
              <a:defRPr sz="1271">
                <a:solidFill>
                  <a:schemeClr val="tx1">
                    <a:tint val="75000"/>
                  </a:schemeClr>
                </a:solidFill>
              </a:defRPr>
            </a:lvl7pPr>
            <a:lvl8pPr marL="2904683" indent="0">
              <a:buNone/>
              <a:defRPr sz="1271">
                <a:solidFill>
                  <a:schemeClr val="tx1">
                    <a:tint val="75000"/>
                  </a:schemeClr>
                </a:solidFill>
              </a:defRPr>
            </a:lvl8pPr>
            <a:lvl9pPr marL="3319638" indent="0">
              <a:buNone/>
              <a:defRPr sz="12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4938" y="1482371"/>
            <a:ext cx="3665284" cy="4192697"/>
          </a:xfrm>
        </p:spPr>
        <p:txBody>
          <a:bodyPr/>
          <a:lstStyle>
            <a:lvl1pPr>
              <a:defRPr sz="2541"/>
            </a:lvl1pPr>
            <a:lvl2pPr>
              <a:defRPr sz="2178"/>
            </a:lvl2pPr>
            <a:lvl3pPr>
              <a:defRPr sz="1815"/>
            </a:lvl3pPr>
            <a:lvl4pPr>
              <a:defRPr sz="1634"/>
            </a:lvl4pPr>
            <a:lvl5pPr>
              <a:defRPr sz="1634"/>
            </a:lvl5pPr>
            <a:lvl6pPr>
              <a:defRPr sz="1634"/>
            </a:lvl6pPr>
            <a:lvl7pPr>
              <a:defRPr sz="1634"/>
            </a:lvl7pPr>
            <a:lvl8pPr>
              <a:defRPr sz="1634"/>
            </a:lvl8pPr>
            <a:lvl9pPr>
              <a:defRPr sz="16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8534" y="1482371"/>
            <a:ext cx="3665284" cy="4192697"/>
          </a:xfrm>
        </p:spPr>
        <p:txBody>
          <a:bodyPr/>
          <a:lstStyle>
            <a:lvl1pPr>
              <a:defRPr sz="2541"/>
            </a:lvl1pPr>
            <a:lvl2pPr>
              <a:defRPr sz="2178"/>
            </a:lvl2pPr>
            <a:lvl3pPr>
              <a:defRPr sz="1815"/>
            </a:lvl3pPr>
            <a:lvl4pPr>
              <a:defRPr sz="1634"/>
            </a:lvl4pPr>
            <a:lvl5pPr>
              <a:defRPr sz="1634"/>
            </a:lvl5pPr>
            <a:lvl6pPr>
              <a:defRPr sz="1634"/>
            </a:lvl6pPr>
            <a:lvl7pPr>
              <a:defRPr sz="1634"/>
            </a:lvl7pPr>
            <a:lvl8pPr>
              <a:defRPr sz="1634"/>
            </a:lvl8pPr>
            <a:lvl9pPr>
              <a:defRPr sz="16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938" y="1422076"/>
            <a:ext cx="3666725" cy="592654"/>
          </a:xfrm>
        </p:spPr>
        <p:txBody>
          <a:bodyPr anchor="b"/>
          <a:lstStyle>
            <a:lvl1pPr marL="0" indent="0">
              <a:buNone/>
              <a:defRPr sz="2178" b="1"/>
            </a:lvl1pPr>
            <a:lvl2pPr marL="414955" indent="0">
              <a:buNone/>
              <a:defRPr sz="1815" b="1"/>
            </a:lvl2pPr>
            <a:lvl3pPr marL="829909" indent="0">
              <a:buNone/>
              <a:defRPr sz="1634" b="1"/>
            </a:lvl3pPr>
            <a:lvl4pPr marL="1244864" indent="0">
              <a:buNone/>
              <a:defRPr sz="1452" b="1"/>
            </a:lvl4pPr>
            <a:lvl5pPr marL="1659819" indent="0">
              <a:buNone/>
              <a:defRPr sz="1452" b="1"/>
            </a:lvl5pPr>
            <a:lvl6pPr marL="2074774" indent="0">
              <a:buNone/>
              <a:defRPr sz="1452" b="1"/>
            </a:lvl6pPr>
            <a:lvl7pPr marL="2489728" indent="0">
              <a:buNone/>
              <a:defRPr sz="1452" b="1"/>
            </a:lvl7pPr>
            <a:lvl8pPr marL="2904683" indent="0">
              <a:buNone/>
              <a:defRPr sz="1452" b="1"/>
            </a:lvl8pPr>
            <a:lvl9pPr marL="3319638" indent="0">
              <a:buNone/>
              <a:defRPr sz="145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4938" y="2014730"/>
            <a:ext cx="3666725" cy="3660338"/>
          </a:xfrm>
        </p:spPr>
        <p:txBody>
          <a:bodyPr/>
          <a:lstStyle>
            <a:lvl1pPr>
              <a:defRPr sz="2178"/>
            </a:lvl1pPr>
            <a:lvl2pPr>
              <a:defRPr sz="1815"/>
            </a:lvl2pPr>
            <a:lvl3pPr>
              <a:defRPr sz="1634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15653" y="1422076"/>
            <a:ext cx="3668166" cy="592654"/>
          </a:xfrm>
        </p:spPr>
        <p:txBody>
          <a:bodyPr anchor="b"/>
          <a:lstStyle>
            <a:lvl1pPr marL="0" indent="0">
              <a:buNone/>
              <a:defRPr sz="2178" b="1"/>
            </a:lvl1pPr>
            <a:lvl2pPr marL="414955" indent="0">
              <a:buNone/>
              <a:defRPr sz="1815" b="1"/>
            </a:lvl2pPr>
            <a:lvl3pPr marL="829909" indent="0">
              <a:buNone/>
              <a:defRPr sz="1634" b="1"/>
            </a:lvl3pPr>
            <a:lvl4pPr marL="1244864" indent="0">
              <a:buNone/>
              <a:defRPr sz="1452" b="1"/>
            </a:lvl4pPr>
            <a:lvl5pPr marL="1659819" indent="0">
              <a:buNone/>
              <a:defRPr sz="1452" b="1"/>
            </a:lvl5pPr>
            <a:lvl6pPr marL="2074774" indent="0">
              <a:buNone/>
              <a:defRPr sz="1452" b="1"/>
            </a:lvl6pPr>
            <a:lvl7pPr marL="2489728" indent="0">
              <a:buNone/>
              <a:defRPr sz="1452" b="1"/>
            </a:lvl7pPr>
            <a:lvl8pPr marL="2904683" indent="0">
              <a:buNone/>
              <a:defRPr sz="1452" b="1"/>
            </a:lvl8pPr>
            <a:lvl9pPr marL="3319638" indent="0">
              <a:buNone/>
              <a:defRPr sz="145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15653" y="2014730"/>
            <a:ext cx="3668166" cy="3660338"/>
          </a:xfrm>
        </p:spPr>
        <p:txBody>
          <a:bodyPr/>
          <a:lstStyle>
            <a:lvl1pPr>
              <a:defRPr sz="2178"/>
            </a:lvl1pPr>
            <a:lvl2pPr>
              <a:defRPr sz="1815"/>
            </a:lvl2pPr>
            <a:lvl3pPr>
              <a:defRPr sz="1634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938" y="252944"/>
            <a:ext cx="2730234" cy="1076483"/>
          </a:xfrm>
        </p:spPr>
        <p:txBody>
          <a:bodyPr anchor="b"/>
          <a:lstStyle>
            <a:lvl1pPr algn="l">
              <a:defRPr sz="181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4583" y="252944"/>
            <a:ext cx="4639235" cy="5422124"/>
          </a:xfrm>
        </p:spPr>
        <p:txBody>
          <a:bodyPr/>
          <a:lstStyle>
            <a:lvl1pPr>
              <a:defRPr sz="2904"/>
            </a:lvl1pPr>
            <a:lvl2pPr>
              <a:defRPr sz="2541"/>
            </a:lvl2pPr>
            <a:lvl3pPr>
              <a:defRPr sz="2178"/>
            </a:lvl3pPr>
            <a:lvl4pPr>
              <a:defRPr sz="1815"/>
            </a:lvl4pPr>
            <a:lvl5pPr>
              <a:defRPr sz="1815"/>
            </a:lvl5pPr>
            <a:lvl6pPr>
              <a:defRPr sz="1815"/>
            </a:lvl6pPr>
            <a:lvl7pPr>
              <a:defRPr sz="1815"/>
            </a:lvl7pPr>
            <a:lvl8pPr>
              <a:defRPr sz="1815"/>
            </a:lvl8pPr>
            <a:lvl9pPr>
              <a:defRPr sz="18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4938" y="1329428"/>
            <a:ext cx="2730234" cy="4345640"/>
          </a:xfrm>
        </p:spPr>
        <p:txBody>
          <a:bodyPr/>
          <a:lstStyle>
            <a:lvl1pPr marL="0" indent="0">
              <a:buNone/>
              <a:defRPr sz="1271"/>
            </a:lvl1pPr>
            <a:lvl2pPr marL="414955" indent="0">
              <a:buNone/>
              <a:defRPr sz="1089"/>
            </a:lvl2pPr>
            <a:lvl3pPr marL="829909" indent="0">
              <a:buNone/>
              <a:defRPr sz="908"/>
            </a:lvl3pPr>
            <a:lvl4pPr marL="1244864" indent="0">
              <a:buNone/>
              <a:defRPr sz="817"/>
            </a:lvl4pPr>
            <a:lvl5pPr marL="1659819" indent="0">
              <a:buNone/>
              <a:defRPr sz="817"/>
            </a:lvl5pPr>
            <a:lvl6pPr marL="2074774" indent="0">
              <a:buNone/>
              <a:defRPr sz="817"/>
            </a:lvl6pPr>
            <a:lvl7pPr marL="2489728" indent="0">
              <a:buNone/>
              <a:defRPr sz="817"/>
            </a:lvl7pPr>
            <a:lvl8pPr marL="2904683" indent="0">
              <a:buNone/>
              <a:defRPr sz="817"/>
            </a:lvl8pPr>
            <a:lvl9pPr marL="3319638" indent="0">
              <a:buNone/>
              <a:defRPr sz="81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6614" y="4447111"/>
            <a:ext cx="4979254" cy="525007"/>
          </a:xfrm>
        </p:spPr>
        <p:txBody>
          <a:bodyPr anchor="b"/>
          <a:lstStyle>
            <a:lvl1pPr algn="l">
              <a:defRPr sz="181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26614" y="567654"/>
            <a:ext cx="4979254" cy="3811810"/>
          </a:xfrm>
        </p:spPr>
        <p:txBody>
          <a:bodyPr/>
          <a:lstStyle>
            <a:lvl1pPr marL="0" indent="0">
              <a:buNone/>
              <a:defRPr sz="2904"/>
            </a:lvl1pPr>
            <a:lvl2pPr marL="414955" indent="0">
              <a:buNone/>
              <a:defRPr sz="2541"/>
            </a:lvl2pPr>
            <a:lvl3pPr marL="829909" indent="0">
              <a:buNone/>
              <a:defRPr sz="2178"/>
            </a:lvl3pPr>
            <a:lvl4pPr marL="1244864" indent="0">
              <a:buNone/>
              <a:defRPr sz="1815"/>
            </a:lvl4pPr>
            <a:lvl5pPr marL="1659819" indent="0">
              <a:buNone/>
              <a:defRPr sz="1815"/>
            </a:lvl5pPr>
            <a:lvl6pPr marL="2074774" indent="0">
              <a:buNone/>
              <a:defRPr sz="1815"/>
            </a:lvl6pPr>
            <a:lvl7pPr marL="2489728" indent="0">
              <a:buNone/>
              <a:defRPr sz="1815"/>
            </a:lvl7pPr>
            <a:lvl8pPr marL="2904683" indent="0">
              <a:buNone/>
              <a:defRPr sz="1815"/>
            </a:lvl8pPr>
            <a:lvl9pPr marL="3319638" indent="0">
              <a:buNone/>
              <a:defRPr sz="181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6614" y="4972118"/>
            <a:ext cx="4979254" cy="745597"/>
          </a:xfrm>
        </p:spPr>
        <p:txBody>
          <a:bodyPr/>
          <a:lstStyle>
            <a:lvl1pPr marL="0" indent="0">
              <a:buNone/>
              <a:defRPr sz="1271"/>
            </a:lvl1pPr>
            <a:lvl2pPr marL="414955" indent="0">
              <a:buNone/>
              <a:defRPr sz="1089"/>
            </a:lvl2pPr>
            <a:lvl3pPr marL="829909" indent="0">
              <a:buNone/>
              <a:defRPr sz="908"/>
            </a:lvl3pPr>
            <a:lvl4pPr marL="1244864" indent="0">
              <a:buNone/>
              <a:defRPr sz="817"/>
            </a:lvl4pPr>
            <a:lvl5pPr marL="1659819" indent="0">
              <a:buNone/>
              <a:defRPr sz="817"/>
            </a:lvl5pPr>
            <a:lvl6pPr marL="2074774" indent="0">
              <a:buNone/>
              <a:defRPr sz="817"/>
            </a:lvl6pPr>
            <a:lvl7pPr marL="2489728" indent="0">
              <a:buNone/>
              <a:defRPr sz="817"/>
            </a:lvl7pPr>
            <a:lvl8pPr marL="2904683" indent="0">
              <a:buNone/>
              <a:defRPr sz="817"/>
            </a:lvl8pPr>
            <a:lvl9pPr marL="3319638" indent="0">
              <a:buNone/>
              <a:defRPr sz="81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4938" y="254415"/>
            <a:ext cx="7468881" cy="1058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938" y="1482371"/>
            <a:ext cx="7468881" cy="4192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4938" y="5888306"/>
            <a:ext cx="1936376" cy="3382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5409" y="5888306"/>
            <a:ext cx="2627939" cy="3382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47442" y="5888306"/>
            <a:ext cx="1936376" cy="3382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29909" rtl="0" eaLnBrk="1" latinLnBrk="0" hangingPunct="1">
        <a:spcBef>
          <a:spcPct val="0"/>
        </a:spcBef>
        <a:buNone/>
        <a:defRPr sz="39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1216" indent="-311216" algn="l" defTabSz="829909" rtl="0" eaLnBrk="1" latinLnBrk="0" hangingPunct="1">
        <a:spcBef>
          <a:spcPct val="20000"/>
        </a:spcBef>
        <a:buFont typeface="Arial" pitchFamily="34" charset="0"/>
        <a:buChar char="•"/>
        <a:defRPr sz="2904" kern="1200">
          <a:solidFill>
            <a:schemeClr val="tx1"/>
          </a:solidFill>
          <a:latin typeface="+mn-lt"/>
          <a:ea typeface="+mn-ea"/>
          <a:cs typeface="+mn-cs"/>
        </a:defRPr>
      </a:lvl1pPr>
      <a:lvl2pPr marL="674301" indent="-259347" algn="l" defTabSz="829909" rtl="0" eaLnBrk="1" latinLnBrk="0" hangingPunct="1">
        <a:spcBef>
          <a:spcPct val="20000"/>
        </a:spcBef>
        <a:buFont typeface="Arial" pitchFamily="34" charset="0"/>
        <a:buChar char="–"/>
        <a:defRPr sz="2541" kern="1200">
          <a:solidFill>
            <a:schemeClr val="tx1"/>
          </a:solidFill>
          <a:latin typeface="+mn-lt"/>
          <a:ea typeface="+mn-ea"/>
          <a:cs typeface="+mn-cs"/>
        </a:defRPr>
      </a:lvl2pPr>
      <a:lvl3pPr marL="1037387" indent="-207477" algn="l" defTabSz="829909" rtl="0" eaLnBrk="1" latinLnBrk="0" hangingPunct="1">
        <a:spcBef>
          <a:spcPct val="20000"/>
        </a:spcBef>
        <a:buFont typeface="Arial" pitchFamily="34" charset="0"/>
        <a:buChar char="•"/>
        <a:defRPr sz="2178" kern="1200">
          <a:solidFill>
            <a:schemeClr val="tx1"/>
          </a:solidFill>
          <a:latin typeface="+mn-lt"/>
          <a:ea typeface="+mn-ea"/>
          <a:cs typeface="+mn-cs"/>
        </a:defRPr>
      </a:lvl3pPr>
      <a:lvl4pPr marL="1452342" indent="-207477" algn="l" defTabSz="829909" rtl="0" eaLnBrk="1" latinLnBrk="0" hangingPunct="1">
        <a:spcBef>
          <a:spcPct val="20000"/>
        </a:spcBef>
        <a:buFont typeface="Arial" pitchFamily="34" charset="0"/>
        <a:buChar char="–"/>
        <a:defRPr sz="1815" kern="1200">
          <a:solidFill>
            <a:schemeClr val="tx1"/>
          </a:solidFill>
          <a:latin typeface="+mn-lt"/>
          <a:ea typeface="+mn-ea"/>
          <a:cs typeface="+mn-cs"/>
        </a:defRPr>
      </a:lvl4pPr>
      <a:lvl5pPr marL="1867296" indent="-207477" algn="l" defTabSz="829909" rtl="0" eaLnBrk="1" latinLnBrk="0" hangingPunct="1">
        <a:spcBef>
          <a:spcPct val="20000"/>
        </a:spcBef>
        <a:buFont typeface="Arial" pitchFamily="34" charset="0"/>
        <a:buChar char="»"/>
        <a:defRPr sz="1815" kern="1200">
          <a:solidFill>
            <a:schemeClr val="tx1"/>
          </a:solidFill>
          <a:latin typeface="+mn-lt"/>
          <a:ea typeface="+mn-ea"/>
          <a:cs typeface="+mn-cs"/>
        </a:defRPr>
      </a:lvl5pPr>
      <a:lvl6pPr marL="2282251" indent="-207477" algn="l" defTabSz="829909" rtl="0" eaLnBrk="1" latinLnBrk="0" hangingPunct="1">
        <a:spcBef>
          <a:spcPct val="20000"/>
        </a:spcBef>
        <a:buFont typeface="Arial" pitchFamily="34" charset="0"/>
        <a:buChar char="•"/>
        <a:defRPr sz="1815" kern="1200">
          <a:solidFill>
            <a:schemeClr val="tx1"/>
          </a:solidFill>
          <a:latin typeface="+mn-lt"/>
          <a:ea typeface="+mn-ea"/>
          <a:cs typeface="+mn-cs"/>
        </a:defRPr>
      </a:lvl6pPr>
      <a:lvl7pPr marL="2697206" indent="-207477" algn="l" defTabSz="829909" rtl="0" eaLnBrk="1" latinLnBrk="0" hangingPunct="1">
        <a:spcBef>
          <a:spcPct val="20000"/>
        </a:spcBef>
        <a:buFont typeface="Arial" pitchFamily="34" charset="0"/>
        <a:buChar char="•"/>
        <a:defRPr sz="1815" kern="1200">
          <a:solidFill>
            <a:schemeClr val="tx1"/>
          </a:solidFill>
          <a:latin typeface="+mn-lt"/>
          <a:ea typeface="+mn-ea"/>
          <a:cs typeface="+mn-cs"/>
        </a:defRPr>
      </a:lvl7pPr>
      <a:lvl8pPr marL="3112160" indent="-207477" algn="l" defTabSz="829909" rtl="0" eaLnBrk="1" latinLnBrk="0" hangingPunct="1">
        <a:spcBef>
          <a:spcPct val="20000"/>
        </a:spcBef>
        <a:buFont typeface="Arial" pitchFamily="34" charset="0"/>
        <a:buChar char="•"/>
        <a:defRPr sz="1815" kern="1200">
          <a:solidFill>
            <a:schemeClr val="tx1"/>
          </a:solidFill>
          <a:latin typeface="+mn-lt"/>
          <a:ea typeface="+mn-ea"/>
          <a:cs typeface="+mn-cs"/>
        </a:defRPr>
      </a:lvl8pPr>
      <a:lvl9pPr marL="3527115" indent="-207477" algn="l" defTabSz="829909" rtl="0" eaLnBrk="1" latinLnBrk="0" hangingPunct="1">
        <a:spcBef>
          <a:spcPct val="20000"/>
        </a:spcBef>
        <a:buFont typeface="Arial" pitchFamily="34" charset="0"/>
        <a:buChar char="•"/>
        <a:defRPr sz="18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909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1pPr>
      <a:lvl2pPr marL="414955" algn="l" defTabSz="829909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2pPr>
      <a:lvl3pPr marL="829909" algn="l" defTabSz="829909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3pPr>
      <a:lvl4pPr marL="1244864" algn="l" defTabSz="829909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4pPr>
      <a:lvl5pPr marL="1659819" algn="l" defTabSz="829909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5pPr>
      <a:lvl6pPr marL="2074774" algn="l" defTabSz="829909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6pPr>
      <a:lvl7pPr marL="2489728" algn="l" defTabSz="829909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7pPr>
      <a:lvl8pPr marL="2904683" algn="l" defTabSz="829909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8pPr>
      <a:lvl9pPr marL="3319638" algn="l" defTabSz="829909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82" y="0"/>
            <a:ext cx="6855118" cy="9906000"/>
          </a:xfrm>
          <a:custGeom>
            <a:avLst/>
            <a:gdLst/>
            <a:ahLst/>
            <a:cxnLst/>
            <a:rect l="l" t="t" r="r" b="b"/>
            <a:pathLst>
              <a:path w="7553325" h="10696575">
                <a:moveTo>
                  <a:pt x="0" y="0"/>
                </a:moveTo>
                <a:lnTo>
                  <a:pt x="7553325" y="0"/>
                </a:lnTo>
                <a:lnTo>
                  <a:pt x="7553325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6187" r="-56275" b="42"/>
            </a:stretch>
          </a:blipFill>
        </p:spPr>
        <p:txBody>
          <a:bodyPr/>
          <a:lstStyle/>
          <a:p>
            <a:endParaRPr lang="ja-JP" altLang="en-US" sz="1500"/>
          </a:p>
        </p:txBody>
      </p:sp>
      <p:sp>
        <p:nvSpPr>
          <p:cNvPr id="3" name="Freeform 3"/>
          <p:cNvSpPr/>
          <p:nvPr/>
        </p:nvSpPr>
        <p:spPr>
          <a:xfrm>
            <a:off x="-177739" y="-1247890"/>
            <a:ext cx="7339457" cy="3516699"/>
          </a:xfrm>
          <a:custGeom>
            <a:avLst/>
            <a:gdLst/>
            <a:ahLst/>
            <a:cxnLst/>
            <a:rect l="l" t="t" r="r" b="b"/>
            <a:pathLst>
              <a:path w="8086994" h="3874881">
                <a:moveTo>
                  <a:pt x="0" y="0"/>
                </a:moveTo>
                <a:lnTo>
                  <a:pt x="8086994" y="0"/>
                </a:lnTo>
                <a:lnTo>
                  <a:pt x="8086994" y="3874881"/>
                </a:lnTo>
                <a:lnTo>
                  <a:pt x="0" y="38748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674" b="-1279"/>
            </a:stretch>
          </a:blipFill>
        </p:spPr>
        <p:txBody>
          <a:bodyPr/>
          <a:lstStyle/>
          <a:p>
            <a:endParaRPr lang="ja-JP" altLang="en-US" sz="1500"/>
          </a:p>
        </p:txBody>
      </p:sp>
      <p:sp>
        <p:nvSpPr>
          <p:cNvPr id="4" name="Freeform 4"/>
          <p:cNvSpPr/>
          <p:nvPr/>
        </p:nvSpPr>
        <p:spPr>
          <a:xfrm>
            <a:off x="-586867" y="2166634"/>
            <a:ext cx="4995376" cy="7851278"/>
          </a:xfrm>
          <a:custGeom>
            <a:avLst/>
            <a:gdLst/>
            <a:ahLst/>
            <a:cxnLst/>
            <a:rect l="l" t="t" r="r" b="b"/>
            <a:pathLst>
              <a:path w="5504164" h="8650945">
                <a:moveTo>
                  <a:pt x="0" y="0"/>
                </a:moveTo>
                <a:lnTo>
                  <a:pt x="5504163" y="0"/>
                </a:lnTo>
                <a:lnTo>
                  <a:pt x="5504163" y="8650945"/>
                </a:lnTo>
                <a:lnTo>
                  <a:pt x="0" y="8650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1500"/>
          </a:p>
        </p:txBody>
      </p:sp>
      <p:sp>
        <p:nvSpPr>
          <p:cNvPr id="5" name="Freeform 5"/>
          <p:cNvSpPr/>
          <p:nvPr/>
        </p:nvSpPr>
        <p:spPr>
          <a:xfrm>
            <a:off x="5789911" y="6259759"/>
            <a:ext cx="467078" cy="466229"/>
          </a:xfrm>
          <a:custGeom>
            <a:avLst/>
            <a:gdLst/>
            <a:ahLst/>
            <a:cxnLst/>
            <a:rect l="l" t="t" r="r" b="b"/>
            <a:pathLst>
              <a:path w="514651" h="513715">
                <a:moveTo>
                  <a:pt x="0" y="0"/>
                </a:moveTo>
                <a:lnTo>
                  <a:pt x="514651" y="0"/>
                </a:lnTo>
                <a:lnTo>
                  <a:pt x="514651" y="513715"/>
                </a:lnTo>
                <a:lnTo>
                  <a:pt x="0" y="5137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1500"/>
          </a:p>
        </p:txBody>
      </p:sp>
      <p:sp>
        <p:nvSpPr>
          <p:cNvPr id="6" name="Freeform 6"/>
          <p:cNvSpPr/>
          <p:nvPr/>
        </p:nvSpPr>
        <p:spPr>
          <a:xfrm>
            <a:off x="2913159" y="3310526"/>
            <a:ext cx="310024" cy="310024"/>
          </a:xfrm>
          <a:custGeom>
            <a:avLst/>
            <a:gdLst/>
            <a:ahLst/>
            <a:cxnLst/>
            <a:rect l="l" t="t" r="r" b="b"/>
            <a:pathLst>
              <a:path w="341600" h="341600">
                <a:moveTo>
                  <a:pt x="0" y="0"/>
                </a:moveTo>
                <a:lnTo>
                  <a:pt x="341599" y="0"/>
                </a:lnTo>
                <a:lnTo>
                  <a:pt x="341599" y="341599"/>
                </a:lnTo>
                <a:lnTo>
                  <a:pt x="0" y="3415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1500"/>
          </a:p>
        </p:txBody>
      </p:sp>
      <p:sp>
        <p:nvSpPr>
          <p:cNvPr id="7" name="Freeform 7"/>
          <p:cNvSpPr/>
          <p:nvPr/>
        </p:nvSpPr>
        <p:spPr>
          <a:xfrm>
            <a:off x="164007" y="4203537"/>
            <a:ext cx="390081" cy="390081"/>
          </a:xfrm>
          <a:custGeom>
            <a:avLst/>
            <a:gdLst/>
            <a:ahLst/>
            <a:cxnLst/>
            <a:rect l="l" t="t" r="r" b="b"/>
            <a:pathLst>
              <a:path w="429811" h="429811">
                <a:moveTo>
                  <a:pt x="0" y="0"/>
                </a:moveTo>
                <a:lnTo>
                  <a:pt x="429811" y="0"/>
                </a:lnTo>
                <a:lnTo>
                  <a:pt x="429811" y="429811"/>
                </a:lnTo>
                <a:lnTo>
                  <a:pt x="0" y="4298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1500"/>
          </a:p>
        </p:txBody>
      </p:sp>
      <p:sp>
        <p:nvSpPr>
          <p:cNvPr id="8" name="Freeform 8"/>
          <p:cNvSpPr/>
          <p:nvPr/>
        </p:nvSpPr>
        <p:spPr>
          <a:xfrm>
            <a:off x="4137541" y="6671012"/>
            <a:ext cx="541936" cy="541936"/>
          </a:xfrm>
          <a:custGeom>
            <a:avLst/>
            <a:gdLst/>
            <a:ahLst/>
            <a:cxnLst/>
            <a:rect l="l" t="t" r="r" b="b"/>
            <a:pathLst>
              <a:path w="597133" h="597133">
                <a:moveTo>
                  <a:pt x="0" y="0"/>
                </a:moveTo>
                <a:lnTo>
                  <a:pt x="597133" y="0"/>
                </a:lnTo>
                <a:lnTo>
                  <a:pt x="597133" y="597134"/>
                </a:lnTo>
                <a:lnTo>
                  <a:pt x="0" y="5971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1500"/>
          </a:p>
        </p:txBody>
      </p:sp>
      <p:sp>
        <p:nvSpPr>
          <p:cNvPr id="9" name="Freeform 9"/>
          <p:cNvSpPr/>
          <p:nvPr/>
        </p:nvSpPr>
        <p:spPr>
          <a:xfrm>
            <a:off x="4022369" y="2768590"/>
            <a:ext cx="541936" cy="541936"/>
          </a:xfrm>
          <a:custGeom>
            <a:avLst/>
            <a:gdLst/>
            <a:ahLst/>
            <a:cxnLst/>
            <a:rect l="l" t="t" r="r" b="b"/>
            <a:pathLst>
              <a:path w="597133" h="597133">
                <a:moveTo>
                  <a:pt x="0" y="0"/>
                </a:moveTo>
                <a:lnTo>
                  <a:pt x="597134" y="0"/>
                </a:lnTo>
                <a:lnTo>
                  <a:pt x="597134" y="597134"/>
                </a:lnTo>
                <a:lnTo>
                  <a:pt x="0" y="5971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1500"/>
          </a:p>
        </p:txBody>
      </p:sp>
      <p:sp>
        <p:nvSpPr>
          <p:cNvPr id="10" name="Freeform 10"/>
          <p:cNvSpPr/>
          <p:nvPr/>
        </p:nvSpPr>
        <p:spPr>
          <a:xfrm>
            <a:off x="6381694" y="3620548"/>
            <a:ext cx="310024" cy="310024"/>
          </a:xfrm>
          <a:custGeom>
            <a:avLst/>
            <a:gdLst/>
            <a:ahLst/>
            <a:cxnLst/>
            <a:rect l="l" t="t" r="r" b="b"/>
            <a:pathLst>
              <a:path w="341600" h="341600">
                <a:moveTo>
                  <a:pt x="0" y="0"/>
                </a:moveTo>
                <a:lnTo>
                  <a:pt x="341599" y="0"/>
                </a:lnTo>
                <a:lnTo>
                  <a:pt x="341599" y="341600"/>
                </a:lnTo>
                <a:lnTo>
                  <a:pt x="0" y="341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1500"/>
          </a:p>
        </p:txBody>
      </p:sp>
      <p:grpSp>
        <p:nvGrpSpPr>
          <p:cNvPr id="11" name="Group 11"/>
          <p:cNvGrpSpPr/>
          <p:nvPr/>
        </p:nvGrpSpPr>
        <p:grpSpPr>
          <a:xfrm>
            <a:off x="3425639" y="4203536"/>
            <a:ext cx="2996877" cy="299687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3A844"/>
            </a:solidFill>
          </p:spPr>
          <p:txBody>
            <a:bodyPr/>
            <a:lstStyle/>
            <a:p>
              <a:endParaRPr lang="ja-JP" altLang="en-US" sz="15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525"/>
                </a:lnSpc>
              </a:pPr>
              <a:endParaRPr sz="15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682268" y="4786556"/>
            <a:ext cx="2483620" cy="54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3"/>
              </a:lnSpc>
            </a:pPr>
            <a:r>
              <a:rPr lang="en-US" sz="3266">
                <a:solidFill>
                  <a:srgbClr val="FFFFFF"/>
                </a:solidFill>
                <a:latin typeface="Source Han Serif JP"/>
                <a:ea typeface="Source Han Serif JP"/>
              </a:rPr>
              <a:t>11/1～12/25</a:t>
            </a:r>
          </a:p>
        </p:txBody>
      </p:sp>
      <p:sp>
        <p:nvSpPr>
          <p:cNvPr id="15" name="AutoShape 15"/>
          <p:cNvSpPr/>
          <p:nvPr/>
        </p:nvSpPr>
        <p:spPr>
          <a:xfrm flipV="1">
            <a:off x="3425640" y="9327853"/>
            <a:ext cx="3063369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diamond" w="lg" len="lg"/>
            <a:tailEnd type="diamond" w="lg" len="lg"/>
          </a:ln>
        </p:spPr>
        <p:txBody>
          <a:bodyPr/>
          <a:lstStyle/>
          <a:p>
            <a:endParaRPr lang="ja-JP" altLang="en-US" sz="1500"/>
          </a:p>
        </p:txBody>
      </p:sp>
      <p:grpSp>
        <p:nvGrpSpPr>
          <p:cNvPr id="16" name="Group 16"/>
          <p:cNvGrpSpPr/>
          <p:nvPr/>
        </p:nvGrpSpPr>
        <p:grpSpPr>
          <a:xfrm>
            <a:off x="2597713" y="8716337"/>
            <a:ext cx="702758" cy="473762"/>
            <a:chOff x="0" y="0"/>
            <a:chExt cx="1084745" cy="7312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84745" cy="731279"/>
            </a:xfrm>
            <a:custGeom>
              <a:avLst/>
              <a:gdLst/>
              <a:ahLst/>
              <a:cxnLst/>
              <a:rect l="l" t="t" r="r" b="b"/>
              <a:pathLst>
                <a:path w="1084745" h="731279">
                  <a:moveTo>
                    <a:pt x="1084745" y="365639"/>
                  </a:moveTo>
                  <a:lnTo>
                    <a:pt x="678345" y="0"/>
                  </a:lnTo>
                  <a:lnTo>
                    <a:pt x="678345" y="203200"/>
                  </a:lnTo>
                  <a:lnTo>
                    <a:pt x="0" y="203200"/>
                  </a:lnTo>
                  <a:lnTo>
                    <a:pt x="0" y="528079"/>
                  </a:lnTo>
                  <a:lnTo>
                    <a:pt x="678345" y="528079"/>
                  </a:lnTo>
                  <a:lnTo>
                    <a:pt x="678345" y="731279"/>
                  </a:lnTo>
                  <a:lnTo>
                    <a:pt x="1084745" y="3656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 sz="15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84150"/>
              <a:ext cx="983145" cy="343929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525"/>
                </a:lnSpc>
              </a:pPr>
              <a:endParaRPr sz="150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41560" y="2051626"/>
            <a:ext cx="4774879" cy="1817584"/>
            <a:chOff x="1002704" y="-264450"/>
            <a:chExt cx="7014945" cy="2670278"/>
          </a:xfrm>
        </p:grpSpPr>
        <p:sp>
          <p:nvSpPr>
            <p:cNvPr id="20" name="TextBox 20"/>
            <p:cNvSpPr txBox="1"/>
            <p:nvPr/>
          </p:nvSpPr>
          <p:spPr>
            <a:xfrm>
              <a:off x="1002704" y="-264450"/>
              <a:ext cx="7014945" cy="1506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8"/>
                </a:lnSpc>
                <a:spcBef>
                  <a:spcPct val="0"/>
                </a:spcBef>
              </a:pPr>
              <a:r>
                <a:rPr lang="en-US" sz="5898" dirty="0">
                  <a:solidFill>
                    <a:srgbClr val="FFFFFF"/>
                  </a:solidFill>
                  <a:latin typeface="Agada"/>
                </a:rPr>
                <a:t>CHRISTMAS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172147" y="899644"/>
              <a:ext cx="6653993" cy="1506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8"/>
                </a:lnSpc>
                <a:spcBef>
                  <a:spcPct val="0"/>
                </a:spcBef>
              </a:pPr>
              <a:r>
                <a:rPr lang="en-US" sz="5898" dirty="0">
                  <a:solidFill>
                    <a:srgbClr val="FFFFFF"/>
                  </a:solidFill>
                  <a:latin typeface="Agada"/>
                </a:rPr>
                <a:t>CAMPAIGN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942157" y="1828466"/>
            <a:ext cx="2684094" cy="32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8"/>
              </a:lnSpc>
              <a:spcBef>
                <a:spcPct val="0"/>
              </a:spcBef>
            </a:pPr>
            <a:r>
              <a:rPr lang="en-US" sz="1906" dirty="0" err="1">
                <a:solidFill>
                  <a:srgbClr val="FFFFFF"/>
                </a:solidFill>
                <a:ea typeface="Source Han Serif JP Semi-Bold"/>
              </a:rPr>
              <a:t>クリスマスキャンペーン</a:t>
            </a:r>
            <a:endParaRPr lang="en-US" sz="1906" dirty="0">
              <a:solidFill>
                <a:srgbClr val="FFFFFF"/>
              </a:solidFill>
              <a:ea typeface="Source Han Serif JP Semi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926877" y="5450429"/>
            <a:ext cx="3994402" cy="550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3"/>
              </a:lnSpc>
            </a:pPr>
            <a:r>
              <a:rPr lang="en-US" sz="3266">
                <a:solidFill>
                  <a:srgbClr val="FFFFFF"/>
                </a:solidFill>
                <a:ea typeface="Source Han Serif JP Bold"/>
              </a:rPr>
              <a:t>光フェイシャル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682268" y="6114302"/>
            <a:ext cx="2483620" cy="54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3"/>
              </a:lnSpc>
            </a:pPr>
            <a:r>
              <a:rPr lang="en-US" sz="3266">
                <a:solidFill>
                  <a:srgbClr val="FFFFFF"/>
                </a:solidFill>
                <a:latin typeface="Source Han Serif JP"/>
              </a:rPr>
              <a:t>25%OFF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682268" y="4422167"/>
            <a:ext cx="2483620" cy="3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1"/>
              </a:lnSpc>
            </a:pPr>
            <a:r>
              <a:rPr lang="en-US" sz="1815">
                <a:solidFill>
                  <a:srgbClr val="FFFFFF"/>
                </a:solidFill>
                <a:ea typeface="Source Han Serif JP"/>
              </a:rPr>
              <a:t>期間限定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249211" y="5974721"/>
            <a:ext cx="3323221" cy="2165720"/>
            <a:chOff x="0" y="-47625"/>
            <a:chExt cx="4882262" cy="3181736"/>
          </a:xfrm>
        </p:grpSpPr>
        <p:sp>
          <p:nvSpPr>
            <p:cNvPr id="27" name="TextBox 27"/>
            <p:cNvSpPr txBox="1"/>
            <p:nvPr/>
          </p:nvSpPr>
          <p:spPr>
            <a:xfrm>
              <a:off x="0" y="-47625"/>
              <a:ext cx="4401750" cy="529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49"/>
                </a:lnSpc>
                <a:spcBef>
                  <a:spcPct val="0"/>
                </a:spcBef>
              </a:pPr>
              <a:r>
                <a:rPr lang="en-US" sz="2177">
                  <a:solidFill>
                    <a:srgbClr val="FFFFFF"/>
                  </a:solidFill>
                  <a:ea typeface="Source Han Serif JP Semi-Bold"/>
                </a:rPr>
                <a:t>①クレンジング＋洗顔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836295"/>
              <a:ext cx="4401750" cy="529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49"/>
                </a:lnSpc>
                <a:spcBef>
                  <a:spcPct val="0"/>
                </a:spcBef>
              </a:pPr>
              <a:r>
                <a:rPr lang="en-US" sz="2177">
                  <a:solidFill>
                    <a:srgbClr val="FFFFFF"/>
                  </a:solidFill>
                  <a:ea typeface="Source Han Serif JP Semi-Bold"/>
                </a:rPr>
                <a:t>②美肌光照射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720217"/>
              <a:ext cx="4401750" cy="529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49"/>
                </a:lnSpc>
                <a:spcBef>
                  <a:spcPct val="0"/>
                </a:spcBef>
              </a:pPr>
              <a:r>
                <a:rPr lang="en-US" sz="2177" dirty="0">
                  <a:solidFill>
                    <a:srgbClr val="FFFFFF"/>
                  </a:solidFill>
                  <a:ea typeface="Source Han Serif JP Semi-Bold"/>
                </a:rPr>
                <a:t>③</a:t>
              </a:r>
              <a:r>
                <a:rPr lang="en-US" sz="2177" dirty="0" err="1">
                  <a:solidFill>
                    <a:srgbClr val="FFFFFF"/>
                  </a:solidFill>
                  <a:ea typeface="Source Han Serif JP Semi-Bold"/>
                </a:rPr>
                <a:t>肌悩み別専用光照射</a:t>
              </a:r>
              <a:endParaRPr lang="en-US" sz="2177" dirty="0">
                <a:solidFill>
                  <a:srgbClr val="FFFFFF"/>
                </a:solidFill>
                <a:ea typeface="Source Han Serif JP Semi-Bold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2604135"/>
              <a:ext cx="4882262" cy="529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49"/>
                </a:lnSpc>
                <a:spcBef>
                  <a:spcPct val="0"/>
                </a:spcBef>
              </a:pPr>
              <a:r>
                <a:rPr lang="en-US" sz="2177">
                  <a:solidFill>
                    <a:srgbClr val="FFFFFF"/>
                  </a:solidFill>
                  <a:ea typeface="Source Han Serif JP Semi-Bold"/>
                </a:rPr>
                <a:t>④高保水ジェルお仕上げ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03330" y="8675819"/>
            <a:ext cx="2483620" cy="54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3"/>
              </a:lnSpc>
            </a:pPr>
            <a:r>
              <a:rPr lang="en-US" sz="3266" dirty="0">
                <a:solidFill>
                  <a:srgbClr val="FFFFFF"/>
                </a:solidFill>
                <a:latin typeface="Source Han Serif JP"/>
                <a:ea typeface="Source Han Serif JP"/>
              </a:rPr>
              <a:t>￥8,800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175467" y="8338172"/>
            <a:ext cx="2956055" cy="956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1"/>
              </a:lnSpc>
            </a:pPr>
            <a:r>
              <a:rPr lang="en-US" sz="5808" dirty="0">
                <a:solidFill>
                  <a:srgbClr val="FFFFFF"/>
                </a:solidFill>
                <a:ea typeface="Source Han Serif JP"/>
              </a:rPr>
              <a:t>￥</a:t>
            </a:r>
            <a:r>
              <a:rPr lang="en-US" sz="5808" dirty="0">
                <a:solidFill>
                  <a:srgbClr val="FFFFFF"/>
                </a:solidFill>
                <a:latin typeface="Source Han Serif JP Bold"/>
              </a:rPr>
              <a:t>6,600</a:t>
            </a:r>
          </a:p>
        </p:txBody>
      </p:sp>
      <p:sp>
        <p:nvSpPr>
          <p:cNvPr id="33" name="AutoShape 33"/>
          <p:cNvSpPr/>
          <p:nvPr/>
        </p:nvSpPr>
        <p:spPr>
          <a:xfrm>
            <a:off x="689020" y="8845472"/>
            <a:ext cx="1761496" cy="299986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 sz="1500"/>
          </a:p>
        </p:txBody>
      </p:sp>
      <p:sp>
        <p:nvSpPr>
          <p:cNvPr id="34" name="TextBox 34"/>
          <p:cNvSpPr txBox="1"/>
          <p:nvPr/>
        </p:nvSpPr>
        <p:spPr>
          <a:xfrm>
            <a:off x="701422" y="3777890"/>
            <a:ext cx="5440137" cy="275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7"/>
              </a:lnSpc>
            </a:pPr>
            <a:r>
              <a:rPr lang="en-US" sz="1634" dirty="0">
                <a:solidFill>
                  <a:srgbClr val="FFFFFF"/>
                </a:solidFill>
                <a:ea typeface="Source Han Serif JP"/>
              </a:rPr>
              <a:t>～</a:t>
            </a:r>
            <a:r>
              <a:rPr lang="en-US" sz="1634" dirty="0" err="1">
                <a:solidFill>
                  <a:srgbClr val="FFFFFF"/>
                </a:solidFill>
                <a:ea typeface="Source Han Serif JP"/>
              </a:rPr>
              <a:t>光フェイシャルでクリスマス</a:t>
            </a:r>
            <a:r>
              <a:rPr lang="ja-JP" altLang="en-US" sz="1634" dirty="0">
                <a:solidFill>
                  <a:srgbClr val="FFFFFF"/>
                </a:solidFill>
                <a:ea typeface="Source Han Serif JP"/>
              </a:rPr>
              <a:t>に向けた</a:t>
            </a:r>
            <a:r>
              <a:rPr lang="en-US" sz="1634" dirty="0" err="1">
                <a:solidFill>
                  <a:srgbClr val="FFFFFF"/>
                </a:solidFill>
                <a:ea typeface="Source Han Serif JP"/>
              </a:rPr>
              <a:t>スペシャルケア</a:t>
            </a:r>
            <a:r>
              <a:rPr lang="en-US" sz="1634" dirty="0">
                <a:solidFill>
                  <a:srgbClr val="FFFFFF"/>
                </a:solidFill>
                <a:ea typeface="Source Han Serif JP"/>
              </a:rPr>
              <a:t>～</a:t>
            </a:r>
          </a:p>
        </p:txBody>
      </p:sp>
      <p:sp>
        <p:nvSpPr>
          <p:cNvPr id="36" name="TextBox 31">
            <a:extLst>
              <a:ext uri="{FF2B5EF4-FFF2-40B4-BE49-F238E27FC236}">
                <a16:creationId xmlns:a16="http://schemas.microsoft.com/office/drawing/2014/main" id="{38BA5B8A-82A5-C81C-AF61-6FE1CE1A3961}"/>
              </a:ext>
            </a:extLst>
          </p:cNvPr>
          <p:cNvSpPr txBox="1"/>
          <p:nvPr/>
        </p:nvSpPr>
        <p:spPr>
          <a:xfrm>
            <a:off x="1617242" y="8660132"/>
            <a:ext cx="1472062" cy="485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3"/>
              </a:lnSpc>
            </a:pPr>
            <a:r>
              <a:rPr lang="en-US" sz="1200" dirty="0">
                <a:solidFill>
                  <a:srgbClr val="FFFFFF"/>
                </a:solidFill>
                <a:latin typeface="Source Han Serif JP"/>
                <a:ea typeface="Source Han Serif JP"/>
              </a:rPr>
              <a:t>(</a:t>
            </a:r>
            <a:r>
              <a:rPr lang="ja-JP" altLang="en-US" sz="1200" dirty="0">
                <a:solidFill>
                  <a:srgbClr val="FFFFFF"/>
                </a:solidFill>
                <a:latin typeface="Source Han Serif JP"/>
                <a:ea typeface="Source Han Serif JP"/>
              </a:rPr>
              <a:t>税込）</a:t>
            </a:r>
            <a:endParaRPr lang="en-US" sz="1200" dirty="0">
              <a:solidFill>
                <a:srgbClr val="FFFFFF"/>
              </a:solidFill>
              <a:latin typeface="Source Han Serif JP"/>
              <a:ea typeface="Source Han Serif JP"/>
            </a:endParaRPr>
          </a:p>
        </p:txBody>
      </p:sp>
      <p:sp>
        <p:nvSpPr>
          <p:cNvPr id="37" name="TextBox 31">
            <a:extLst>
              <a:ext uri="{FF2B5EF4-FFF2-40B4-BE49-F238E27FC236}">
                <a16:creationId xmlns:a16="http://schemas.microsoft.com/office/drawing/2014/main" id="{E84FACE3-7B2A-385B-6233-7FE3218F4075}"/>
              </a:ext>
            </a:extLst>
          </p:cNvPr>
          <p:cNvSpPr txBox="1"/>
          <p:nvPr/>
        </p:nvSpPr>
        <p:spPr>
          <a:xfrm>
            <a:off x="5637115" y="8675819"/>
            <a:ext cx="1472062" cy="491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3"/>
              </a:lnSpc>
            </a:pPr>
            <a:r>
              <a:rPr lang="en-US" sz="1600" dirty="0">
                <a:solidFill>
                  <a:srgbClr val="FFFFFF"/>
                </a:solidFill>
                <a:latin typeface="Source Han Serif JP"/>
                <a:ea typeface="Source Han Serif JP"/>
              </a:rPr>
              <a:t>(</a:t>
            </a:r>
            <a:r>
              <a:rPr lang="ja-JP" altLang="en-US" sz="1600" dirty="0">
                <a:solidFill>
                  <a:srgbClr val="FFFFFF"/>
                </a:solidFill>
                <a:latin typeface="Source Han Serif JP"/>
                <a:ea typeface="Source Han Serif JP"/>
              </a:rPr>
              <a:t>税込）</a:t>
            </a:r>
            <a:endParaRPr lang="en-US" sz="1600" dirty="0">
              <a:solidFill>
                <a:srgbClr val="FFFFFF"/>
              </a:solidFill>
              <a:latin typeface="Source Han Serif JP"/>
              <a:ea typeface="Source Han Serif JP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38</Words>
  <Application>Microsoft Office PowerPoint</Application>
  <PresentationFormat>A4 210 x 297 mm</PresentationFormat>
  <Paragraphs>17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9" baseType="lpstr">
      <vt:lpstr>Source Han Serif JP</vt:lpstr>
      <vt:lpstr>Arial</vt:lpstr>
      <vt:lpstr>Source Han Serif JP Bold</vt:lpstr>
      <vt:lpstr>Agada</vt:lpstr>
      <vt:lpstr>Source Han Serif JP Semi-Bold</vt:lpstr>
      <vt:lpstr>游ゴシック</vt:lpstr>
      <vt:lpstr>Calibri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クリスマスキャンペーンPOP</dc:title>
  <dc:creator>user</dc:creator>
  <cp:lastModifiedBy>【営業】  共有アカウント</cp:lastModifiedBy>
  <cp:revision>4</cp:revision>
  <cp:lastPrinted>2024-01-09T08:28:25Z</cp:lastPrinted>
  <dcterms:created xsi:type="dcterms:W3CDTF">2006-08-16T00:00:00Z</dcterms:created>
  <dcterms:modified xsi:type="dcterms:W3CDTF">2024-01-11T08:50:26Z</dcterms:modified>
  <dc:identifier>DAF5X1DfcnI</dc:identifier>
</cp:coreProperties>
</file>