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E57F-5E6A-4BB8-90D1-24B0920EDB94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886-0E2F-4636-B9E2-9B0A75AA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20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E57F-5E6A-4BB8-90D1-24B0920EDB94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886-0E2F-4636-B9E2-9B0A75AA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2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E57F-5E6A-4BB8-90D1-24B0920EDB94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886-0E2F-4636-B9E2-9B0A75AA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17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E57F-5E6A-4BB8-90D1-24B0920EDB94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886-0E2F-4636-B9E2-9B0A75AA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43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E57F-5E6A-4BB8-90D1-24B0920EDB94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886-0E2F-4636-B9E2-9B0A75AA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90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E57F-5E6A-4BB8-90D1-24B0920EDB94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886-0E2F-4636-B9E2-9B0A75AA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62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E57F-5E6A-4BB8-90D1-24B0920EDB94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886-0E2F-4636-B9E2-9B0A75AA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39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E57F-5E6A-4BB8-90D1-24B0920EDB94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886-0E2F-4636-B9E2-9B0A75AA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92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E57F-5E6A-4BB8-90D1-24B0920EDB94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886-0E2F-4636-B9E2-9B0A75AA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8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E57F-5E6A-4BB8-90D1-24B0920EDB94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886-0E2F-4636-B9E2-9B0A75AA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0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E57F-5E6A-4BB8-90D1-24B0920EDB94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886-0E2F-4636-B9E2-9B0A75AA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24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AE57F-5E6A-4BB8-90D1-24B0920EDB94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F886-0E2F-4636-B9E2-9B0A75AA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90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砂浜を歩いている女性&#10;&#10;自動的に生成された説明">
            <a:extLst>
              <a:ext uri="{FF2B5EF4-FFF2-40B4-BE49-F238E27FC236}">
                <a16:creationId xmlns:a16="http://schemas.microsoft.com/office/drawing/2014/main" id="{AC6DB194-023E-744A-9302-494D88692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8" r="13421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EDE5681-18F5-8F88-C9A7-53395BC9711C}"/>
              </a:ext>
            </a:extLst>
          </p:cNvPr>
          <p:cNvSpPr txBox="1"/>
          <p:nvPr/>
        </p:nvSpPr>
        <p:spPr>
          <a:xfrm>
            <a:off x="10" y="61309"/>
            <a:ext cx="685798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kumimoji="1" lang="ja-JP" altLang="en-US" sz="6600" dirty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夏</a:t>
            </a:r>
            <a:r>
              <a:rPr kumimoji="1" lang="ja-JP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に向けて</a:t>
            </a:r>
            <a:endParaRPr kumimoji="1" lang="en-US" altLang="ja-JP" sz="5400" dirty="0">
              <a:solidFill>
                <a:schemeClr val="accent4">
                  <a:lumMod val="20000"/>
                  <a:lumOff val="80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r"/>
            <a:r>
              <a:rPr kumimoji="1" lang="ja-JP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目指そう</a:t>
            </a:r>
            <a:r>
              <a:rPr kumimoji="1" lang="ja-JP" altLang="en-US" sz="6600" dirty="0">
                <a:solidFill>
                  <a:schemeClr val="accent5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魅せ肌</a:t>
            </a:r>
            <a:r>
              <a:rPr kumimoji="1" lang="ja-JP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！</a:t>
            </a:r>
            <a:endParaRPr kumimoji="1" lang="en-US" altLang="ja-JP" sz="5400" dirty="0">
              <a:solidFill>
                <a:schemeClr val="accent4">
                  <a:lumMod val="20000"/>
                  <a:lumOff val="80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93032DD-C3B4-CF52-B6E2-B0150459B077}"/>
              </a:ext>
            </a:extLst>
          </p:cNvPr>
          <p:cNvGrpSpPr/>
          <p:nvPr/>
        </p:nvGrpSpPr>
        <p:grpSpPr>
          <a:xfrm>
            <a:off x="3574603" y="5884083"/>
            <a:ext cx="3268947" cy="3142988"/>
            <a:chOff x="3779231" y="5093597"/>
            <a:chExt cx="3268947" cy="3142988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2A87EC3-A049-4D3A-82D9-043BC3619A80}"/>
                </a:ext>
              </a:extLst>
            </p:cNvPr>
            <p:cNvSpPr txBox="1"/>
            <p:nvPr/>
          </p:nvSpPr>
          <p:spPr>
            <a:xfrm>
              <a:off x="3779231" y="6790035"/>
              <a:ext cx="32689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000" dirty="0">
                  <a:solidFill>
                    <a:srgbClr val="FFFF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限定価格</a:t>
              </a:r>
              <a:endParaRPr kumimoji="1" lang="en-US" altLang="ja-JP" sz="40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  <a:p>
              <a:pPr algn="ctr"/>
              <a:r>
                <a:rPr kumimoji="1" lang="en-US" altLang="ja-JP" sz="3200" dirty="0">
                  <a:solidFill>
                    <a:srgbClr val="FFFF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\</a:t>
              </a:r>
              <a:r>
                <a:rPr kumimoji="1" lang="en-US" altLang="ja-JP" sz="4800" dirty="0">
                  <a:solidFill>
                    <a:srgbClr val="FFFF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3,300</a:t>
              </a:r>
              <a:r>
                <a:rPr kumimoji="1" lang="en-US" altLang="ja-JP" sz="2800" dirty="0">
                  <a:solidFill>
                    <a:srgbClr val="FFFF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(</a:t>
              </a:r>
              <a:r>
                <a:rPr kumimoji="1" lang="ja-JP" altLang="en-US" sz="2800" dirty="0">
                  <a:solidFill>
                    <a:srgbClr val="FFFF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税込</a:t>
              </a:r>
              <a:r>
                <a:rPr kumimoji="1" lang="en-US" altLang="ja-JP" sz="2800" dirty="0">
                  <a:solidFill>
                    <a:srgbClr val="FFFF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)</a:t>
              </a:r>
              <a:endParaRPr kumimoji="1" lang="ja-JP" altLang="en-US" sz="40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F755D13D-39A2-909F-7235-F8ECC1B2BDFF}"/>
                </a:ext>
              </a:extLst>
            </p:cNvPr>
            <p:cNvGrpSpPr/>
            <p:nvPr/>
          </p:nvGrpSpPr>
          <p:grpSpPr>
            <a:xfrm>
              <a:off x="3975089" y="5093597"/>
              <a:ext cx="2868461" cy="954107"/>
              <a:chOff x="423012" y="2974663"/>
              <a:chExt cx="3554261" cy="830219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9E8DB66-81AD-E9D4-47DD-F5F87A09D7CD}"/>
                  </a:ext>
                </a:extLst>
              </p:cNvPr>
              <p:cNvSpPr txBox="1"/>
              <p:nvPr/>
            </p:nvSpPr>
            <p:spPr>
              <a:xfrm>
                <a:off x="423012" y="2974663"/>
                <a:ext cx="3554261" cy="83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通常価格</a:t>
                </a:r>
                <a:endParaRPr kumimoji="1" lang="en-US" altLang="ja-JP" sz="2800" dirty="0"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  <a:p>
                <a:pPr algn="ctr"/>
                <a:r>
                  <a:rPr kumimoji="1" lang="en-US" altLang="ja-JP" sz="2400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\</a:t>
                </a:r>
                <a:r>
                  <a:rPr kumimoji="1" lang="en-US" altLang="ja-JP" sz="2800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6,600</a:t>
                </a:r>
                <a:r>
                  <a:rPr kumimoji="1" lang="en-US" altLang="ja-JP" sz="2400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(</a:t>
                </a:r>
                <a:r>
                  <a:rPr kumimoji="1" lang="ja-JP" altLang="en-US" sz="2400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税込</a:t>
                </a:r>
                <a:r>
                  <a:rPr kumimoji="1" lang="en-US" altLang="ja-JP" sz="2400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)</a:t>
                </a:r>
                <a:endParaRPr kumimoji="1" lang="en-US" altLang="ja-JP" sz="3600" dirty="0"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CB554164-51FC-B34F-040F-3D88EEFDF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385" y="3065771"/>
                <a:ext cx="2467805" cy="65397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66FF6AD-ED31-853F-063C-6F0B853AAB50}"/>
                </a:ext>
              </a:extLst>
            </p:cNvPr>
            <p:cNvSpPr txBox="1"/>
            <p:nvPr/>
          </p:nvSpPr>
          <p:spPr>
            <a:xfrm>
              <a:off x="5056712" y="6228447"/>
              <a:ext cx="7139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/>
                <a:t>▼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44FFBFC-2B87-0C29-BB4F-0686D6A9C2BA}"/>
              </a:ext>
            </a:extLst>
          </p:cNvPr>
          <p:cNvGrpSpPr/>
          <p:nvPr/>
        </p:nvGrpSpPr>
        <p:grpSpPr>
          <a:xfrm>
            <a:off x="14450" y="5721244"/>
            <a:ext cx="2868462" cy="2548395"/>
            <a:chOff x="4092490" y="6417980"/>
            <a:chExt cx="2588973" cy="2300092"/>
          </a:xfrm>
        </p:grpSpPr>
        <p:sp>
          <p:nvSpPr>
            <p:cNvPr id="4" name="フローチャート: 結合子 3">
              <a:extLst>
                <a:ext uri="{FF2B5EF4-FFF2-40B4-BE49-F238E27FC236}">
                  <a16:creationId xmlns:a16="http://schemas.microsoft.com/office/drawing/2014/main" id="{FE743908-7AAC-6857-CAF5-B125456AAFCD}"/>
                </a:ext>
              </a:extLst>
            </p:cNvPr>
            <p:cNvSpPr/>
            <p:nvPr/>
          </p:nvSpPr>
          <p:spPr>
            <a:xfrm>
              <a:off x="4236931" y="6417980"/>
              <a:ext cx="2300092" cy="2300092"/>
            </a:xfrm>
            <a:prstGeom prst="flowChartConnector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30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3FF2D77-AEA5-9FF7-4AE9-57A9F9700BD4}"/>
                </a:ext>
              </a:extLst>
            </p:cNvPr>
            <p:cNvSpPr txBox="1"/>
            <p:nvPr/>
          </p:nvSpPr>
          <p:spPr>
            <a:xfrm>
              <a:off x="4092490" y="6900725"/>
              <a:ext cx="2588973" cy="13663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3200" spc="300" dirty="0">
                  <a:solidFill>
                    <a:schemeClr val="bg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7/1</a:t>
              </a:r>
              <a:r>
                <a:rPr kumimoji="1" lang="ja-JP" altLang="en-US" sz="3200" spc="300" dirty="0">
                  <a:solidFill>
                    <a:schemeClr val="bg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～</a:t>
              </a:r>
              <a:r>
                <a:rPr kumimoji="1" lang="en-US" altLang="ja-JP" sz="3200" spc="300" dirty="0">
                  <a:solidFill>
                    <a:schemeClr val="bg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8/31</a:t>
              </a:r>
            </a:p>
            <a:p>
              <a:pPr algn="ctr"/>
              <a:r>
                <a:rPr kumimoji="1" lang="ja-JP" altLang="en-US" sz="3200" spc="300" dirty="0">
                  <a:solidFill>
                    <a:schemeClr val="bg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限定</a:t>
              </a:r>
              <a:endParaRPr kumimoji="1" lang="en-US" altLang="ja-JP" sz="3200" spc="3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  <a:p>
              <a:pPr algn="ctr"/>
              <a:r>
                <a:rPr kumimoji="1" lang="en-US" altLang="ja-JP" sz="3200" spc="300" dirty="0">
                  <a:solidFill>
                    <a:schemeClr val="bg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50%OFF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BA5E7E-E568-FA7B-F0EF-83250E31AED7}"/>
              </a:ext>
            </a:extLst>
          </p:cNvPr>
          <p:cNvSpPr txBox="1"/>
          <p:nvPr/>
        </p:nvSpPr>
        <p:spPr>
          <a:xfrm>
            <a:off x="3778648" y="5313304"/>
            <a:ext cx="286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u="sng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【</a:t>
            </a:r>
            <a:r>
              <a:rPr kumimoji="1" lang="ja-JP" altLang="en-US" sz="3200" u="sng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脚脱毛</a:t>
            </a:r>
            <a:r>
              <a:rPr kumimoji="1" lang="en-US" altLang="ja-JP" sz="3200" u="sng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】</a:t>
            </a:r>
            <a:endParaRPr kumimoji="1" lang="ja-JP" altLang="en-US" sz="3200" u="sng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82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海をジャンプするスキーヤー&#10;&#10;自動的に生成された説明">
            <a:extLst>
              <a:ext uri="{FF2B5EF4-FFF2-40B4-BE49-F238E27FC236}">
                <a16:creationId xmlns:a16="http://schemas.microsoft.com/office/drawing/2014/main" id="{9501A2C2-250B-A0EF-A329-4680FE398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1F0265-F31A-328E-A551-8D362CC4566B}"/>
              </a:ext>
            </a:extLst>
          </p:cNvPr>
          <p:cNvSpPr/>
          <p:nvPr/>
        </p:nvSpPr>
        <p:spPr>
          <a:xfrm>
            <a:off x="397701" y="355948"/>
            <a:ext cx="6062598" cy="9194104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8C0E42-6600-4FFC-0C57-80E71F26D485}"/>
              </a:ext>
            </a:extLst>
          </p:cNvPr>
          <p:cNvSpPr txBox="1"/>
          <p:nvPr/>
        </p:nvSpPr>
        <p:spPr>
          <a:xfrm>
            <a:off x="579330" y="1062871"/>
            <a:ext cx="56993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dirty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游明朝 Demibold" panose="02020600000000000000" pitchFamily="18" charset="-128"/>
                <a:ea typeface="游明朝 Demibold" panose="02020600000000000000" pitchFamily="18" charset="-128"/>
              </a:rPr>
              <a:t>Summer</a:t>
            </a:r>
          </a:p>
          <a:p>
            <a:pPr algn="ctr"/>
            <a:r>
              <a:rPr kumimoji="1" lang="en-US" altLang="ja-JP" sz="8800" dirty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游明朝 Demibold" panose="02020600000000000000" pitchFamily="18" charset="-128"/>
                <a:ea typeface="游明朝 Demibold" panose="02020600000000000000" pitchFamily="18" charset="-128"/>
              </a:rPr>
              <a:t>SALE</a:t>
            </a:r>
            <a:endParaRPr kumimoji="1" lang="ja-JP" altLang="en-US" sz="8800" dirty="0"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7A442F-18F3-C8FA-163F-E0BE709ACF9C}"/>
              </a:ext>
            </a:extLst>
          </p:cNvPr>
          <p:cNvSpPr txBox="1"/>
          <p:nvPr/>
        </p:nvSpPr>
        <p:spPr>
          <a:xfrm>
            <a:off x="761730" y="4219576"/>
            <a:ext cx="5334523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【</a:t>
            </a:r>
            <a:r>
              <a:rPr kumimoji="1" lang="ja-JP" altLang="en-US" sz="32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レディース全身脱毛</a:t>
            </a:r>
            <a:r>
              <a:rPr kumimoji="1" lang="en-US" altLang="ja-JP" sz="32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】</a:t>
            </a:r>
          </a:p>
          <a:p>
            <a:pPr algn="ctr"/>
            <a:r>
              <a:rPr kumimoji="1" lang="ja-JP" altLang="en-US" sz="24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定価</a:t>
            </a:r>
            <a:r>
              <a:rPr kumimoji="1" lang="ja-JP" altLang="en-US" sz="32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</a:t>
            </a:r>
            <a:r>
              <a:rPr kumimoji="1" lang="en-US" altLang="ja-JP" sz="20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\</a:t>
            </a:r>
            <a:r>
              <a:rPr kumimoji="1" lang="en-US" altLang="ja-JP" sz="24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12,000</a:t>
            </a:r>
            <a:r>
              <a:rPr kumimoji="1" lang="en-US" altLang="ja-JP" sz="20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</a:t>
            </a:r>
            <a:r>
              <a:rPr kumimoji="1" lang="ja-JP" altLang="en-US" sz="20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税込</a:t>
            </a:r>
            <a:r>
              <a:rPr kumimoji="1" lang="en-US" altLang="ja-JP" sz="20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</a:p>
          <a:p>
            <a:pPr algn="ctr"/>
            <a:r>
              <a:rPr kumimoji="1" lang="ja-JP" altLang="en-US" sz="28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▼</a:t>
            </a:r>
            <a:endParaRPr kumimoji="1" lang="en-US" altLang="ja-JP" sz="2800" dirty="0">
              <a:solidFill>
                <a:schemeClr val="bg2">
                  <a:lumMod val="25000"/>
                </a:schemeClr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限定価格</a:t>
            </a:r>
            <a:endParaRPr kumimoji="1" lang="en-US" altLang="ja-JP" sz="3200" dirty="0">
              <a:solidFill>
                <a:schemeClr val="bg2">
                  <a:lumMod val="25000"/>
                </a:schemeClr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/>
            <a:r>
              <a:rPr kumimoji="1" lang="en-US" altLang="ja-JP" sz="28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\</a:t>
            </a:r>
            <a:r>
              <a:rPr kumimoji="1" lang="en-US" altLang="ja-JP" sz="40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8,400</a:t>
            </a:r>
            <a:r>
              <a:rPr kumimoji="1" lang="en-US" altLang="ja-JP" sz="28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</a:t>
            </a:r>
            <a:r>
              <a:rPr kumimoji="1" lang="ja-JP" altLang="en-US" sz="28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税込</a:t>
            </a:r>
            <a:r>
              <a:rPr kumimoji="1" lang="en-US" altLang="ja-JP" sz="28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  <a:endParaRPr kumimoji="1" lang="en-US" altLang="ja-JP" sz="4400" dirty="0">
              <a:solidFill>
                <a:schemeClr val="bg2">
                  <a:lumMod val="25000"/>
                </a:schemeClr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3D9980-2C33-372A-349B-8032E5F326C6}"/>
              </a:ext>
            </a:extLst>
          </p:cNvPr>
          <p:cNvSpPr txBox="1"/>
          <p:nvPr/>
        </p:nvSpPr>
        <p:spPr>
          <a:xfrm>
            <a:off x="1055318" y="7623309"/>
            <a:ext cx="474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7/1~8/31</a:t>
            </a:r>
            <a:r>
              <a:rPr kumimoji="1" lang="ja-JP" altLang="en-US" sz="2400" b="1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までの限定価格！！</a:t>
            </a:r>
            <a:endParaRPr kumimoji="1" lang="en-US" altLang="ja-JP" sz="2400" b="1" dirty="0">
              <a:solidFill>
                <a:schemeClr val="bg2">
                  <a:lumMod val="25000"/>
                </a:schemeClr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夏に向けて魅せ肌になろう！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932DCA3-CEF6-3701-6373-416C65A26523}"/>
              </a:ext>
            </a:extLst>
          </p:cNvPr>
          <p:cNvCxnSpPr/>
          <p:nvPr/>
        </p:nvCxnSpPr>
        <p:spPr>
          <a:xfrm>
            <a:off x="2116899" y="6739003"/>
            <a:ext cx="263046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DCC7DFD-7DF9-2409-313B-0C8E92B3BB57}"/>
              </a:ext>
            </a:extLst>
          </p:cNvPr>
          <p:cNvGrpSpPr/>
          <p:nvPr/>
        </p:nvGrpSpPr>
        <p:grpSpPr>
          <a:xfrm>
            <a:off x="4597083" y="5419461"/>
            <a:ext cx="1374711" cy="1350586"/>
            <a:chOff x="4721542" y="5101649"/>
            <a:chExt cx="1374711" cy="1350586"/>
          </a:xfrm>
        </p:grpSpPr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04A2CAFE-321C-1221-C506-4E7AF02059EE}"/>
                </a:ext>
              </a:extLst>
            </p:cNvPr>
            <p:cNvSpPr/>
            <p:nvPr/>
          </p:nvSpPr>
          <p:spPr>
            <a:xfrm>
              <a:off x="4721542" y="5101649"/>
              <a:ext cx="1374711" cy="1350586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60B98C5-5E74-CD49-FDF9-316E217A5889}"/>
                </a:ext>
              </a:extLst>
            </p:cNvPr>
            <p:cNvSpPr txBox="1"/>
            <p:nvPr/>
          </p:nvSpPr>
          <p:spPr>
            <a:xfrm>
              <a:off x="4912945" y="5299888"/>
              <a:ext cx="9919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30%</a:t>
              </a:r>
            </a:p>
            <a:p>
              <a:pPr algn="ctr"/>
              <a:r>
                <a:rPr kumimoji="1" lang="en-US" altLang="ja-JP" sz="28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OFF</a:t>
              </a:r>
              <a:endParaRPr kumimoji="1" lang="ja-JP" altLang="en-US" sz="28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39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7173</TotalTime>
  <Words>73</Words>
  <Application>Microsoft Office PowerPoint</Application>
  <PresentationFormat>A4 210 x 297 mm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HGP明朝E</vt:lpstr>
      <vt:lpstr>游明朝 Demibold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 共有アカウント</dc:creator>
  <cp:lastModifiedBy>【営業】  共有アカウント</cp:lastModifiedBy>
  <cp:revision>12</cp:revision>
  <dcterms:created xsi:type="dcterms:W3CDTF">2023-12-27T03:25:22Z</dcterms:created>
  <dcterms:modified xsi:type="dcterms:W3CDTF">2024-01-12T06:27:42Z</dcterms:modified>
</cp:coreProperties>
</file>