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0F5"/>
    <a:srgbClr val="FF69B4"/>
    <a:srgbClr val="DCDCDC"/>
    <a:srgbClr val="A9A9A9"/>
    <a:srgbClr val="FFFAFA"/>
    <a:srgbClr val="FFFAF0"/>
    <a:srgbClr val="FFC0CB"/>
    <a:srgbClr val="808080"/>
    <a:srgbClr val="708090"/>
    <a:srgbClr val="7788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4" d="100"/>
          <a:sy n="44" d="100"/>
        </p:scale>
        <p:origin x="225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53C12-56BF-413A-B835-37B25957873E}" type="datetimeFigureOut">
              <a:rPr kumimoji="1" lang="ja-JP" altLang="en-US" smtClean="0"/>
              <a:t>2024/1/12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2853-C981-49AF-9F8E-008A60FB42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0392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53C12-56BF-413A-B835-37B25957873E}" type="datetimeFigureOut">
              <a:rPr kumimoji="1" lang="ja-JP" altLang="en-US" smtClean="0"/>
              <a:t>2024/1/12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2853-C981-49AF-9F8E-008A60FB42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652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53C12-56BF-413A-B835-37B25957873E}" type="datetimeFigureOut">
              <a:rPr kumimoji="1" lang="ja-JP" altLang="en-US" smtClean="0"/>
              <a:t>2024/1/12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2853-C981-49AF-9F8E-008A60FB42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454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53C12-56BF-413A-B835-37B25957873E}" type="datetimeFigureOut">
              <a:rPr kumimoji="1" lang="ja-JP" altLang="en-US" smtClean="0"/>
              <a:t>2024/1/12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2853-C981-49AF-9F8E-008A60FB42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819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53C12-56BF-413A-B835-37B25957873E}" type="datetimeFigureOut">
              <a:rPr kumimoji="1" lang="ja-JP" altLang="en-US" smtClean="0"/>
              <a:t>2024/1/12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2853-C981-49AF-9F8E-008A60FB42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3706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53C12-56BF-413A-B835-37B25957873E}" type="datetimeFigureOut">
              <a:rPr kumimoji="1" lang="ja-JP" altLang="en-US" smtClean="0"/>
              <a:t>2024/1/12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2853-C981-49AF-9F8E-008A60FB42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4725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53C12-56BF-413A-B835-37B25957873E}" type="datetimeFigureOut">
              <a:rPr kumimoji="1" lang="ja-JP" altLang="en-US" smtClean="0"/>
              <a:t>2024/1/12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2853-C981-49AF-9F8E-008A60FB42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5166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53C12-56BF-413A-B835-37B25957873E}" type="datetimeFigureOut">
              <a:rPr kumimoji="1" lang="ja-JP" altLang="en-US" smtClean="0"/>
              <a:t>2024/1/12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2853-C981-49AF-9F8E-008A60FB42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370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53C12-56BF-413A-B835-37B25957873E}" type="datetimeFigureOut">
              <a:rPr kumimoji="1" lang="ja-JP" altLang="en-US" smtClean="0"/>
              <a:t>2024/1/12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2853-C981-49AF-9F8E-008A60FB42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0974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53C12-56BF-413A-B835-37B25957873E}" type="datetimeFigureOut">
              <a:rPr kumimoji="1" lang="ja-JP" altLang="en-US" smtClean="0"/>
              <a:t>2024/1/12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2853-C981-49AF-9F8E-008A60FB42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8635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53C12-56BF-413A-B835-37B25957873E}" type="datetimeFigureOut">
              <a:rPr kumimoji="1" lang="ja-JP" altLang="en-US" smtClean="0"/>
              <a:t>2024/1/12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2853-C981-49AF-9F8E-008A60FB42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6109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53C12-56BF-413A-B835-37B25957873E}" type="datetimeFigureOut">
              <a:rPr kumimoji="1" lang="ja-JP" altLang="en-US" smtClean="0"/>
              <a:t>2024/1/12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42853-C981-49AF-9F8E-008A60FB42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9338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0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C5B4B04F-7026-94D8-D029-B172333DE43C}"/>
              </a:ext>
            </a:extLst>
          </p:cNvPr>
          <p:cNvSpPr/>
          <p:nvPr/>
        </p:nvSpPr>
        <p:spPr>
          <a:xfrm>
            <a:off x="1116580" y="6021252"/>
            <a:ext cx="4624841" cy="325952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2795B44-4004-75AD-A9BE-33160355DEBB}"/>
              </a:ext>
            </a:extLst>
          </p:cNvPr>
          <p:cNvSpPr txBox="1"/>
          <p:nvPr/>
        </p:nvSpPr>
        <p:spPr>
          <a:xfrm>
            <a:off x="517865" y="1821688"/>
            <a:ext cx="58222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spc="150" dirty="0">
                <a:solidFill>
                  <a:schemeClr val="tx1">
                    <a:lumMod val="65000"/>
                    <a:lumOff val="3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新生活</a:t>
            </a:r>
            <a:endParaRPr kumimoji="1" lang="en-US" altLang="ja-JP" sz="4800" spc="150" dirty="0">
              <a:solidFill>
                <a:schemeClr val="tx1">
                  <a:lumMod val="65000"/>
                  <a:lumOff val="35000"/>
                </a:schemeClr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ctr"/>
            <a:r>
              <a:rPr kumimoji="1" lang="ja-JP" altLang="en-US" sz="4800" spc="150" dirty="0">
                <a:solidFill>
                  <a:schemeClr val="tx1">
                    <a:lumMod val="65000"/>
                    <a:lumOff val="3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応援キャンペーン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181643C8-2CA6-9F82-E027-FF6EE7747B20}"/>
              </a:ext>
            </a:extLst>
          </p:cNvPr>
          <p:cNvGrpSpPr/>
          <p:nvPr/>
        </p:nvGrpSpPr>
        <p:grpSpPr>
          <a:xfrm>
            <a:off x="346075" y="535962"/>
            <a:ext cx="2251982" cy="2034923"/>
            <a:chOff x="331561" y="965201"/>
            <a:chExt cx="2251982" cy="2034923"/>
          </a:xfrm>
        </p:grpSpPr>
        <p:pic>
          <p:nvPicPr>
            <p:cNvPr id="9" name="図 8" descr="アイコン&#10;&#10;自動的に生成された説明">
              <a:extLst>
                <a:ext uri="{FF2B5EF4-FFF2-40B4-BE49-F238E27FC236}">
                  <a16:creationId xmlns:a16="http://schemas.microsoft.com/office/drawing/2014/main" id="{135E6C85-BA82-149D-299D-C517C4CEF64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1561" y="965201"/>
              <a:ext cx="2251982" cy="2034923"/>
            </a:xfrm>
            <a:prstGeom prst="rect">
              <a:avLst/>
            </a:prstGeom>
          </p:spPr>
        </p:pic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74D6A93B-CE3C-83E5-B71A-1CAC8B1E17A1}"/>
                </a:ext>
              </a:extLst>
            </p:cNvPr>
            <p:cNvSpPr txBox="1"/>
            <p:nvPr/>
          </p:nvSpPr>
          <p:spPr>
            <a:xfrm>
              <a:off x="661420" y="1474830"/>
              <a:ext cx="159226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6000" dirty="0">
                  <a:solidFill>
                    <a:schemeClr val="bg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rPr>
                <a:t>春</a:t>
              </a:r>
              <a:r>
                <a:rPr kumimoji="1" lang="ja-JP" altLang="en-US" sz="2000" dirty="0">
                  <a:solidFill>
                    <a:schemeClr val="bg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rPr>
                <a:t>の</a:t>
              </a:r>
              <a:endParaRPr kumimoji="1" lang="ja-JP" altLang="en-US" dirty="0">
                <a:solidFill>
                  <a:schemeClr val="bg1"/>
                </a:solidFill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28ED65B-172D-3EAE-B05F-8D4F9DADFB73}"/>
              </a:ext>
            </a:extLst>
          </p:cNvPr>
          <p:cNvSpPr txBox="1"/>
          <p:nvPr/>
        </p:nvSpPr>
        <p:spPr>
          <a:xfrm>
            <a:off x="589643" y="3517864"/>
            <a:ext cx="56787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新生活が始まる前に</a:t>
            </a:r>
            <a:endParaRPr kumimoji="1" lang="en-US" altLang="ja-JP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kumimoji="1" lang="ja-JP" alt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お得に脱毛をしよう！！</a:t>
            </a:r>
          </a:p>
        </p:txBody>
      </p:sp>
      <p:sp>
        <p:nvSpPr>
          <p:cNvPr id="4" name="リボン: 上に曲がる 3">
            <a:extLst>
              <a:ext uri="{FF2B5EF4-FFF2-40B4-BE49-F238E27FC236}">
                <a16:creationId xmlns:a16="http://schemas.microsoft.com/office/drawing/2014/main" id="{9E9EDCCA-97BB-9C15-3B75-3302FD13377A}"/>
              </a:ext>
            </a:extLst>
          </p:cNvPr>
          <p:cNvSpPr/>
          <p:nvPr/>
        </p:nvSpPr>
        <p:spPr>
          <a:xfrm>
            <a:off x="186305" y="4421229"/>
            <a:ext cx="6485390" cy="1298054"/>
          </a:xfrm>
          <a:prstGeom prst="ribbon2">
            <a:avLst>
              <a:gd name="adj1" fmla="val 20022"/>
              <a:gd name="adj2" fmla="val 68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期間：</a:t>
            </a:r>
            <a:r>
              <a:rPr kumimoji="1" lang="en-US" altLang="ja-JP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2/20</a:t>
            </a:r>
            <a:r>
              <a:rPr kumimoji="1" lang="ja-JP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～</a:t>
            </a:r>
            <a:r>
              <a:rPr kumimoji="1" lang="en-US" altLang="ja-JP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4/30</a:t>
            </a:r>
            <a:endParaRPr kumimoji="1" lang="ja-JP" alt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EC1812CF-B050-F835-7EEF-DED7BC06F09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612" t="15705" r="27720" b="12673"/>
          <a:stretch/>
        </p:blipFill>
        <p:spPr>
          <a:xfrm rot="704381">
            <a:off x="4623275" y="581283"/>
            <a:ext cx="1760654" cy="115383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4A217664-1E88-981D-EBF9-72317DDDAAD9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150" b="71391" l="65138" r="99388">
                        <a14:foregroundMark x1="72936" y1="8399" x2="75994" y2="7612"/>
                        <a14:foregroundMark x1="76453" y1="3412" x2="76453" y2="3412"/>
                        <a14:foregroundMark x1="75994" y1="4987" x2="75994" y2="4987"/>
                        <a14:foregroundMark x1="66667" y1="17060" x2="66667" y2="17060"/>
                        <a14:foregroundMark x1="65596" y1="20210" x2="65596" y2="20210"/>
                        <a14:foregroundMark x1="65138" y1="18373" x2="65138" y2="18373"/>
                        <a14:foregroundMark x1="91896" y1="23885" x2="97248" y2="34383"/>
                        <a14:foregroundMark x1="98930" y1="31496" x2="99847" y2="32808"/>
                        <a14:foregroundMark x1="79969" y1="49869" x2="88838" y2="67979"/>
                        <a14:foregroundMark x1="79052" y1="71391" x2="90061" y2="68766"/>
                        <a14:foregroundMark x1="90061" y1="68766" x2="90061" y2="68766"/>
                        <a14:foregroundMark x1="79511" y1="72966" x2="90214" y2="71391"/>
                        <a14:foregroundMark x1="90214" y1="71391" x2="91437" y2="713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2524" b="25879"/>
          <a:stretch/>
        </p:blipFill>
        <p:spPr>
          <a:xfrm rot="9413871">
            <a:off x="338240" y="8255763"/>
            <a:ext cx="1275635" cy="1469808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0C9DA08-CD26-D310-0132-E1F5E2F2C861}"/>
              </a:ext>
            </a:extLst>
          </p:cNvPr>
          <p:cNvSpPr txBox="1"/>
          <p:nvPr/>
        </p:nvSpPr>
        <p:spPr>
          <a:xfrm>
            <a:off x="1668576" y="6289198"/>
            <a:ext cx="352084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レディース全身脱毛</a:t>
            </a:r>
            <a:endParaRPr kumimoji="1" lang="en-US" altLang="ja-JP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VIO</a:t>
            </a:r>
            <a:r>
              <a:rPr kumimoji="1" lang="ja-JP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、顔込み</a:t>
            </a:r>
            <a:endParaRPr kumimoji="1" lang="en-US" altLang="ja-JP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6334BEF-5D4C-C8E2-8D31-976BBB4C2F08}"/>
              </a:ext>
            </a:extLst>
          </p:cNvPr>
          <p:cNvSpPr txBox="1"/>
          <p:nvPr/>
        </p:nvSpPr>
        <p:spPr>
          <a:xfrm>
            <a:off x="1858339" y="7162877"/>
            <a:ext cx="31413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￥</a:t>
            </a:r>
            <a:r>
              <a:rPr kumimoji="1" lang="en-US" altLang="ja-JP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15,000</a:t>
            </a:r>
            <a:r>
              <a:rPr kumimoji="1" lang="en-US" altLang="ja-JP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kumimoji="1" lang="ja-JP" alt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税込</a:t>
            </a:r>
            <a:r>
              <a:rPr kumimoji="1" lang="en-US" altLang="ja-JP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  <a:endParaRPr kumimoji="1" lang="ja-JP" alt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矢印: 下 4">
            <a:extLst>
              <a:ext uri="{FF2B5EF4-FFF2-40B4-BE49-F238E27FC236}">
                <a16:creationId xmlns:a16="http://schemas.microsoft.com/office/drawing/2014/main" id="{B39C0840-20E5-22D5-1B51-22927DDF33FC}"/>
              </a:ext>
            </a:extLst>
          </p:cNvPr>
          <p:cNvSpPr/>
          <p:nvPr/>
        </p:nvSpPr>
        <p:spPr>
          <a:xfrm>
            <a:off x="3135993" y="7773181"/>
            <a:ext cx="586014" cy="523220"/>
          </a:xfrm>
          <a:prstGeom prst="downArrow">
            <a:avLst/>
          </a:prstGeom>
          <a:solidFill>
            <a:srgbClr val="A9A9A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FAA67E0-56B2-CFF1-BAF2-D3C4F7054886}"/>
              </a:ext>
            </a:extLst>
          </p:cNvPr>
          <p:cNvSpPr txBox="1"/>
          <p:nvPr/>
        </p:nvSpPr>
        <p:spPr>
          <a:xfrm>
            <a:off x="1747327" y="8339943"/>
            <a:ext cx="33633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￥</a:t>
            </a:r>
            <a:r>
              <a:rPr kumimoji="1" lang="en-US" altLang="ja-JP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12,000</a:t>
            </a:r>
            <a:r>
              <a: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kumimoji="1" lang="ja-JP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税込</a:t>
            </a:r>
            <a:r>
              <a: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  <a:endParaRPr kumimoji="1" lang="ja-JP" altLang="en-US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" name="楕円 14">
            <a:extLst>
              <a:ext uri="{FF2B5EF4-FFF2-40B4-BE49-F238E27FC236}">
                <a16:creationId xmlns:a16="http://schemas.microsoft.com/office/drawing/2014/main" id="{7686F40E-5521-48AB-EDCE-4D7F75E31084}"/>
              </a:ext>
            </a:extLst>
          </p:cNvPr>
          <p:cNvSpPr/>
          <p:nvPr/>
        </p:nvSpPr>
        <p:spPr>
          <a:xfrm>
            <a:off x="4566919" y="7369117"/>
            <a:ext cx="1021081" cy="1021081"/>
          </a:xfrm>
          <a:prstGeom prst="ellipse">
            <a:avLst/>
          </a:prstGeom>
          <a:solidFill>
            <a:srgbClr val="FAF0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20%</a:t>
            </a:r>
          </a:p>
          <a:p>
            <a:pPr algn="ctr"/>
            <a:r>
              <a: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OFF</a:t>
            </a:r>
            <a:endParaRPr kumimoji="1" lang="ja-JP" alt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66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1481</TotalTime>
  <Words>41</Words>
  <Application>Microsoft Office PowerPoint</Application>
  <PresentationFormat>A4 210 x 297 mm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Ｐ明朝</vt:lpstr>
      <vt:lpstr>ＭＳ 明朝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【営業】 共有アカウント</dc:creator>
  <cp:lastModifiedBy>【営業】 共有アカウント</cp:lastModifiedBy>
  <cp:revision>14</cp:revision>
  <dcterms:created xsi:type="dcterms:W3CDTF">2023-12-15T05:18:23Z</dcterms:created>
  <dcterms:modified xsi:type="dcterms:W3CDTF">2024-01-12T00:41:10Z</dcterms:modified>
</cp:coreProperties>
</file>