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9906000" cy="6858000" type="A4"/>
  <p:notesSz cx="6735763" cy="9866313"/>
  <p:embeddedFontLst>
    <p:embeddedFont>
      <p:font typeface="Hina-Mincho" panose="020B0600070205080204" charset="-128"/>
      <p:regular r:id="rId3"/>
    </p:embeddedFont>
    <p:embeddedFont>
      <p:font typeface="セザンヌ Medium" panose="020B0600070205080204" charset="-128"/>
      <p:regular r:id="rId4"/>
    </p:embeddedFont>
    <p:embeddedFont>
      <p:font typeface="Brittany" panose="020B0600070205080204" charset="0"/>
      <p:regular r:id="rId5"/>
    </p:embeddedFont>
    <p:embeddedFont>
      <p:font typeface="游ゴシック" panose="020B0400000000000000" pitchFamily="50" charset="-128"/>
      <p:regular r:id="rId6"/>
      <p:bold r:id="rId7"/>
    </p:embeddedFont>
    <p:embeddedFont>
      <p:font typeface="游ゴシック Medium" panose="020B0500000000000000" pitchFamily="50" charset="-128"/>
      <p:regular r:id="rId8"/>
    </p:embeddedFont>
  </p:embeddedFontLst>
  <p:defaultTextStyle>
    <a:defPPr>
      <a:defRPr lang="en-US"/>
    </a:defPPr>
    <a:lvl1pPr marL="0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1pPr>
    <a:lvl2pPr marL="192243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2pPr>
    <a:lvl3pPr marL="384485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3pPr>
    <a:lvl4pPr marL="576729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4pPr>
    <a:lvl5pPr marL="768971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5pPr>
    <a:lvl6pPr marL="961214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6pPr>
    <a:lvl7pPr marL="1153457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7pPr>
    <a:lvl8pPr marL="1345699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8pPr>
    <a:lvl9pPr marL="1537943" algn="l" defTabSz="384485" rtl="0" eaLnBrk="1" latinLnBrk="0" hangingPunct="1">
      <a:defRPr sz="7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3" userDrawn="1">
          <p15:clr>
            <a:srgbClr val="A4A3A4"/>
          </p15:clr>
        </p15:guide>
        <p15:guide id="2" pos="11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A16"/>
    <a:srgbClr val="765740"/>
    <a:srgbClr val="E8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06" autoAdjust="0"/>
    <p:restoredTop sz="0" autoAdjust="0"/>
  </p:normalViewPr>
  <p:slideViewPr>
    <p:cSldViewPr>
      <p:cViewPr varScale="1">
        <p:scale>
          <a:sx n="63" d="100"/>
          <a:sy n="63" d="100"/>
        </p:scale>
        <p:origin x="1556" y="56"/>
      </p:cViewPr>
      <p:guideLst>
        <p:guide orient="horz" pos="923"/>
        <p:guide pos="11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293" y="910151"/>
            <a:ext cx="3233318" cy="628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586" y="1660245"/>
            <a:ext cx="2662733" cy="7487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0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41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31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2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57831" y="117330"/>
            <a:ext cx="855878" cy="2499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196" y="117330"/>
            <a:ext cx="2504237" cy="2499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82" y="1882696"/>
            <a:ext cx="3233318" cy="581899"/>
          </a:xfrm>
        </p:spPr>
        <p:txBody>
          <a:bodyPr anchor="t"/>
          <a:lstStyle>
            <a:lvl1pPr algn="l">
              <a:defRPr sz="166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482" y="1241792"/>
            <a:ext cx="3233318" cy="640903"/>
          </a:xfrm>
        </p:spPr>
        <p:txBody>
          <a:bodyPr anchor="b"/>
          <a:lstStyle>
            <a:lvl1pPr marL="0" indent="0">
              <a:buNone/>
              <a:defRPr sz="832">
                <a:solidFill>
                  <a:schemeClr val="tx1">
                    <a:tint val="75000"/>
                  </a:schemeClr>
                </a:solidFill>
              </a:defRPr>
            </a:lvl1pPr>
            <a:lvl2pPr marL="190195" indent="0">
              <a:buNone/>
              <a:defRPr sz="749">
                <a:solidFill>
                  <a:schemeClr val="tx1">
                    <a:tint val="75000"/>
                  </a:schemeClr>
                </a:solidFill>
              </a:defRPr>
            </a:lvl2pPr>
            <a:lvl3pPr marL="380390" indent="0">
              <a:buNone/>
              <a:defRPr sz="666">
                <a:solidFill>
                  <a:schemeClr val="tx1">
                    <a:tint val="75000"/>
                  </a:schemeClr>
                </a:solidFill>
              </a:defRPr>
            </a:lvl3pPr>
            <a:lvl4pPr marL="570586" indent="0">
              <a:buNone/>
              <a:defRPr sz="582">
                <a:solidFill>
                  <a:schemeClr val="tx1">
                    <a:tint val="75000"/>
                  </a:schemeClr>
                </a:solidFill>
              </a:defRPr>
            </a:lvl4pPr>
            <a:lvl5pPr marL="760781" indent="0">
              <a:buNone/>
              <a:defRPr sz="582">
                <a:solidFill>
                  <a:schemeClr val="tx1">
                    <a:tint val="75000"/>
                  </a:schemeClr>
                </a:solidFill>
              </a:defRPr>
            </a:lvl5pPr>
            <a:lvl6pPr marL="950976" indent="0">
              <a:buNone/>
              <a:defRPr sz="582">
                <a:solidFill>
                  <a:schemeClr val="tx1">
                    <a:tint val="75000"/>
                  </a:schemeClr>
                </a:solidFill>
              </a:defRPr>
            </a:lvl6pPr>
            <a:lvl7pPr marL="1141171" indent="0">
              <a:buNone/>
              <a:defRPr sz="582">
                <a:solidFill>
                  <a:schemeClr val="tx1">
                    <a:tint val="75000"/>
                  </a:schemeClr>
                </a:solidFill>
              </a:defRPr>
            </a:lvl7pPr>
            <a:lvl8pPr marL="1331366" indent="0">
              <a:buNone/>
              <a:defRPr sz="582">
                <a:solidFill>
                  <a:schemeClr val="tx1">
                    <a:tint val="75000"/>
                  </a:schemeClr>
                </a:solidFill>
              </a:defRPr>
            </a:lvl8pPr>
            <a:lvl9pPr marL="1521562" indent="0">
              <a:buNone/>
              <a:defRPr sz="5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195" y="683630"/>
            <a:ext cx="1680058" cy="1933560"/>
          </a:xfrm>
        </p:spPr>
        <p:txBody>
          <a:bodyPr/>
          <a:lstStyle>
            <a:lvl1pPr>
              <a:defRPr sz="1165"/>
            </a:lvl1pPr>
            <a:lvl2pPr>
              <a:defRPr sz="998"/>
            </a:lvl2pPr>
            <a:lvl3pPr>
              <a:defRPr sz="832"/>
            </a:lvl3pPr>
            <a:lvl4pPr>
              <a:defRPr sz="749"/>
            </a:lvl4pPr>
            <a:lvl5pPr>
              <a:defRPr sz="749"/>
            </a:lvl5pPr>
            <a:lvl6pPr>
              <a:defRPr sz="749"/>
            </a:lvl6pPr>
            <a:lvl7pPr>
              <a:defRPr sz="749"/>
            </a:lvl7pPr>
            <a:lvl8pPr>
              <a:defRPr sz="749"/>
            </a:lvl8pPr>
            <a:lvl9pPr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33651" y="683630"/>
            <a:ext cx="1680058" cy="1933560"/>
          </a:xfrm>
        </p:spPr>
        <p:txBody>
          <a:bodyPr/>
          <a:lstStyle>
            <a:lvl1pPr>
              <a:defRPr sz="1165"/>
            </a:lvl1pPr>
            <a:lvl2pPr>
              <a:defRPr sz="998"/>
            </a:lvl2pPr>
            <a:lvl3pPr>
              <a:defRPr sz="832"/>
            </a:lvl3pPr>
            <a:lvl4pPr>
              <a:defRPr sz="749"/>
            </a:lvl4pPr>
            <a:lvl5pPr>
              <a:defRPr sz="749"/>
            </a:lvl5pPr>
            <a:lvl6pPr>
              <a:defRPr sz="749"/>
            </a:lvl6pPr>
            <a:lvl7pPr>
              <a:defRPr sz="749"/>
            </a:lvl7pPr>
            <a:lvl8pPr>
              <a:defRPr sz="749"/>
            </a:lvl8pPr>
            <a:lvl9pPr>
              <a:defRPr sz="7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195" y="655824"/>
            <a:ext cx="1680718" cy="273316"/>
          </a:xfrm>
        </p:spPr>
        <p:txBody>
          <a:bodyPr anchor="b"/>
          <a:lstStyle>
            <a:lvl1pPr marL="0" indent="0">
              <a:buNone/>
              <a:defRPr sz="998" b="1"/>
            </a:lvl1pPr>
            <a:lvl2pPr marL="190195" indent="0">
              <a:buNone/>
              <a:defRPr sz="832" b="1"/>
            </a:lvl2pPr>
            <a:lvl3pPr marL="380390" indent="0">
              <a:buNone/>
              <a:defRPr sz="749" b="1"/>
            </a:lvl3pPr>
            <a:lvl4pPr marL="570586" indent="0">
              <a:buNone/>
              <a:defRPr sz="666" b="1"/>
            </a:lvl4pPr>
            <a:lvl5pPr marL="760781" indent="0">
              <a:buNone/>
              <a:defRPr sz="666" b="1"/>
            </a:lvl5pPr>
            <a:lvl6pPr marL="950976" indent="0">
              <a:buNone/>
              <a:defRPr sz="666" b="1"/>
            </a:lvl6pPr>
            <a:lvl7pPr marL="1141171" indent="0">
              <a:buNone/>
              <a:defRPr sz="666" b="1"/>
            </a:lvl7pPr>
            <a:lvl8pPr marL="1331366" indent="0">
              <a:buNone/>
              <a:defRPr sz="666" b="1"/>
            </a:lvl8pPr>
            <a:lvl9pPr marL="1521562" indent="0">
              <a:buNone/>
              <a:defRPr sz="6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195" y="929140"/>
            <a:ext cx="1680718" cy="1688050"/>
          </a:xfrm>
        </p:spPr>
        <p:txBody>
          <a:bodyPr/>
          <a:lstStyle>
            <a:lvl1pPr>
              <a:defRPr sz="998"/>
            </a:lvl1pPr>
            <a:lvl2pPr>
              <a:defRPr sz="832"/>
            </a:lvl2pPr>
            <a:lvl3pPr>
              <a:defRPr sz="749"/>
            </a:lvl3pPr>
            <a:lvl4pPr>
              <a:defRPr sz="666"/>
            </a:lvl4pPr>
            <a:lvl5pPr>
              <a:defRPr sz="666"/>
            </a:lvl5pPr>
            <a:lvl6pPr>
              <a:defRPr sz="666"/>
            </a:lvl6pPr>
            <a:lvl7pPr>
              <a:defRPr sz="666"/>
            </a:lvl7pPr>
            <a:lvl8pPr>
              <a:defRPr sz="666"/>
            </a:lvl8pPr>
            <a:lvl9pPr>
              <a:defRPr sz="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32331" y="655824"/>
            <a:ext cx="1681378" cy="273316"/>
          </a:xfrm>
        </p:spPr>
        <p:txBody>
          <a:bodyPr anchor="b"/>
          <a:lstStyle>
            <a:lvl1pPr marL="0" indent="0">
              <a:buNone/>
              <a:defRPr sz="998" b="1"/>
            </a:lvl1pPr>
            <a:lvl2pPr marL="190195" indent="0">
              <a:buNone/>
              <a:defRPr sz="832" b="1"/>
            </a:lvl2pPr>
            <a:lvl3pPr marL="380390" indent="0">
              <a:buNone/>
              <a:defRPr sz="749" b="1"/>
            </a:lvl3pPr>
            <a:lvl4pPr marL="570586" indent="0">
              <a:buNone/>
              <a:defRPr sz="666" b="1"/>
            </a:lvl4pPr>
            <a:lvl5pPr marL="760781" indent="0">
              <a:buNone/>
              <a:defRPr sz="666" b="1"/>
            </a:lvl5pPr>
            <a:lvl6pPr marL="950976" indent="0">
              <a:buNone/>
              <a:defRPr sz="666" b="1"/>
            </a:lvl6pPr>
            <a:lvl7pPr marL="1141171" indent="0">
              <a:buNone/>
              <a:defRPr sz="666" b="1"/>
            </a:lvl7pPr>
            <a:lvl8pPr marL="1331366" indent="0">
              <a:buNone/>
              <a:defRPr sz="666" b="1"/>
            </a:lvl8pPr>
            <a:lvl9pPr marL="1521562" indent="0">
              <a:buNone/>
              <a:defRPr sz="6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32331" y="929140"/>
            <a:ext cx="1681378" cy="1688050"/>
          </a:xfrm>
        </p:spPr>
        <p:txBody>
          <a:bodyPr/>
          <a:lstStyle>
            <a:lvl1pPr>
              <a:defRPr sz="998"/>
            </a:lvl1pPr>
            <a:lvl2pPr>
              <a:defRPr sz="832"/>
            </a:lvl2pPr>
            <a:lvl3pPr>
              <a:defRPr sz="749"/>
            </a:lvl3pPr>
            <a:lvl4pPr>
              <a:defRPr sz="666"/>
            </a:lvl4pPr>
            <a:lvl5pPr>
              <a:defRPr sz="666"/>
            </a:lvl5pPr>
            <a:lvl6pPr>
              <a:defRPr sz="666"/>
            </a:lvl6pPr>
            <a:lvl7pPr>
              <a:defRPr sz="666"/>
            </a:lvl7pPr>
            <a:lvl8pPr>
              <a:defRPr sz="666"/>
            </a:lvl8pPr>
            <a:lvl9pPr>
              <a:defRPr sz="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96" y="116652"/>
            <a:ext cx="1251458" cy="496445"/>
          </a:xfrm>
        </p:spPr>
        <p:txBody>
          <a:bodyPr anchor="b"/>
          <a:lstStyle>
            <a:lvl1pPr algn="l">
              <a:defRPr sz="83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221" y="116652"/>
            <a:ext cx="2126488" cy="2500539"/>
          </a:xfrm>
        </p:spPr>
        <p:txBody>
          <a:bodyPr/>
          <a:lstStyle>
            <a:lvl1pPr>
              <a:defRPr sz="1331"/>
            </a:lvl1pPr>
            <a:lvl2pPr>
              <a:defRPr sz="1165"/>
            </a:lvl2pPr>
            <a:lvl3pPr>
              <a:defRPr sz="998"/>
            </a:lvl3pPr>
            <a:lvl4pPr>
              <a:defRPr sz="832"/>
            </a:lvl4pPr>
            <a:lvl5pPr>
              <a:defRPr sz="832"/>
            </a:lvl5pPr>
            <a:lvl6pPr>
              <a:defRPr sz="832"/>
            </a:lvl6pPr>
            <a:lvl7pPr>
              <a:defRPr sz="832"/>
            </a:lvl7pPr>
            <a:lvl8pPr>
              <a:defRPr sz="832"/>
            </a:lvl8pPr>
            <a:lvl9pPr>
              <a:defRPr sz="8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196" y="613097"/>
            <a:ext cx="1251458" cy="2004093"/>
          </a:xfrm>
        </p:spPr>
        <p:txBody>
          <a:bodyPr/>
          <a:lstStyle>
            <a:lvl1pPr marL="0" indent="0">
              <a:buNone/>
              <a:defRPr sz="582"/>
            </a:lvl1pPr>
            <a:lvl2pPr marL="190195" indent="0">
              <a:buNone/>
              <a:defRPr sz="499"/>
            </a:lvl2pPr>
            <a:lvl3pPr marL="380390" indent="0">
              <a:buNone/>
              <a:defRPr sz="416"/>
            </a:lvl3pPr>
            <a:lvl4pPr marL="570586" indent="0">
              <a:buNone/>
              <a:defRPr sz="374"/>
            </a:lvl4pPr>
            <a:lvl5pPr marL="760781" indent="0">
              <a:buNone/>
              <a:defRPr sz="374"/>
            </a:lvl5pPr>
            <a:lvl6pPr marL="950976" indent="0">
              <a:buNone/>
              <a:defRPr sz="374"/>
            </a:lvl6pPr>
            <a:lvl7pPr marL="1141171" indent="0">
              <a:buNone/>
              <a:defRPr sz="374"/>
            </a:lvl7pPr>
            <a:lvl8pPr marL="1331366" indent="0">
              <a:buNone/>
              <a:defRPr sz="374"/>
            </a:lvl8pPr>
            <a:lvl9pPr marL="1521562" indent="0">
              <a:buNone/>
              <a:defRPr sz="3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92" y="2050890"/>
            <a:ext cx="2282342" cy="242119"/>
          </a:xfrm>
        </p:spPr>
        <p:txBody>
          <a:bodyPr anchor="b"/>
          <a:lstStyle>
            <a:lvl1pPr algn="l">
              <a:defRPr sz="83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5592" y="261788"/>
            <a:ext cx="2282342" cy="1757905"/>
          </a:xfrm>
        </p:spPr>
        <p:txBody>
          <a:bodyPr/>
          <a:lstStyle>
            <a:lvl1pPr marL="0" indent="0">
              <a:buNone/>
              <a:defRPr sz="1331"/>
            </a:lvl1pPr>
            <a:lvl2pPr marL="190195" indent="0">
              <a:buNone/>
              <a:defRPr sz="1165"/>
            </a:lvl2pPr>
            <a:lvl3pPr marL="380390" indent="0">
              <a:buNone/>
              <a:defRPr sz="998"/>
            </a:lvl3pPr>
            <a:lvl4pPr marL="570586" indent="0">
              <a:buNone/>
              <a:defRPr sz="832"/>
            </a:lvl4pPr>
            <a:lvl5pPr marL="760781" indent="0">
              <a:buNone/>
              <a:defRPr sz="832"/>
            </a:lvl5pPr>
            <a:lvl6pPr marL="950976" indent="0">
              <a:buNone/>
              <a:defRPr sz="832"/>
            </a:lvl6pPr>
            <a:lvl7pPr marL="1141171" indent="0">
              <a:buNone/>
              <a:defRPr sz="832"/>
            </a:lvl7pPr>
            <a:lvl8pPr marL="1331366" indent="0">
              <a:buNone/>
              <a:defRPr sz="832"/>
            </a:lvl8pPr>
            <a:lvl9pPr marL="1521562" indent="0">
              <a:buNone/>
              <a:defRPr sz="83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592" y="2293009"/>
            <a:ext cx="2282342" cy="343849"/>
          </a:xfrm>
        </p:spPr>
        <p:txBody>
          <a:bodyPr/>
          <a:lstStyle>
            <a:lvl1pPr marL="0" indent="0">
              <a:buNone/>
              <a:defRPr sz="582"/>
            </a:lvl1pPr>
            <a:lvl2pPr marL="190195" indent="0">
              <a:buNone/>
              <a:defRPr sz="499"/>
            </a:lvl2pPr>
            <a:lvl3pPr marL="380390" indent="0">
              <a:buNone/>
              <a:defRPr sz="416"/>
            </a:lvl3pPr>
            <a:lvl4pPr marL="570586" indent="0">
              <a:buNone/>
              <a:defRPr sz="374"/>
            </a:lvl4pPr>
            <a:lvl5pPr marL="760781" indent="0">
              <a:buNone/>
              <a:defRPr sz="374"/>
            </a:lvl5pPr>
            <a:lvl6pPr marL="950976" indent="0">
              <a:buNone/>
              <a:defRPr sz="374"/>
            </a:lvl6pPr>
            <a:lvl7pPr marL="1141171" indent="0">
              <a:buNone/>
              <a:defRPr sz="374"/>
            </a:lvl7pPr>
            <a:lvl8pPr marL="1331366" indent="0">
              <a:buNone/>
              <a:defRPr sz="374"/>
            </a:lvl8pPr>
            <a:lvl9pPr marL="1521562" indent="0">
              <a:buNone/>
              <a:defRPr sz="3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195" y="117330"/>
            <a:ext cx="3423514" cy="488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195" y="683630"/>
            <a:ext cx="3423514" cy="1933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195" y="2715530"/>
            <a:ext cx="887578" cy="155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9667" y="2715530"/>
            <a:ext cx="1204570" cy="155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6131" y="2715530"/>
            <a:ext cx="887578" cy="155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80390" rtl="0" eaLnBrk="1" latinLnBrk="0" hangingPunct="1">
        <a:spcBef>
          <a:spcPct val="0"/>
        </a:spcBef>
        <a:buNone/>
        <a:defRPr sz="18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646" indent="-142646" algn="l" defTabSz="380390" rtl="0" eaLnBrk="1" latinLnBrk="0" hangingPunct="1">
        <a:spcBef>
          <a:spcPct val="20000"/>
        </a:spcBef>
        <a:buFont typeface="Arial" pitchFamily="34" charset="0"/>
        <a:buChar char="•"/>
        <a:defRPr sz="1331" kern="1200">
          <a:solidFill>
            <a:schemeClr val="tx1"/>
          </a:solidFill>
          <a:latin typeface="+mn-lt"/>
          <a:ea typeface="+mn-ea"/>
          <a:cs typeface="+mn-cs"/>
        </a:defRPr>
      </a:lvl1pPr>
      <a:lvl2pPr marL="309067" indent="-118872" algn="l" defTabSz="380390" rtl="0" eaLnBrk="1" latinLnBrk="0" hangingPunct="1">
        <a:spcBef>
          <a:spcPct val="20000"/>
        </a:spcBef>
        <a:buFont typeface="Arial" pitchFamily="34" charset="0"/>
        <a:buChar char="–"/>
        <a:defRPr sz="1165" kern="1200">
          <a:solidFill>
            <a:schemeClr val="tx1"/>
          </a:solidFill>
          <a:latin typeface="+mn-lt"/>
          <a:ea typeface="+mn-ea"/>
          <a:cs typeface="+mn-cs"/>
        </a:defRPr>
      </a:lvl2pPr>
      <a:lvl3pPr marL="475488" indent="-95098" algn="l" defTabSz="380390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3pPr>
      <a:lvl4pPr marL="665683" indent="-95098" algn="l" defTabSz="380390" rtl="0" eaLnBrk="1" latinLnBrk="0" hangingPunct="1">
        <a:spcBef>
          <a:spcPct val="20000"/>
        </a:spcBef>
        <a:buFont typeface="Arial" pitchFamily="34" charset="0"/>
        <a:buChar char="–"/>
        <a:defRPr sz="832" kern="1200">
          <a:solidFill>
            <a:schemeClr val="tx1"/>
          </a:solidFill>
          <a:latin typeface="+mn-lt"/>
          <a:ea typeface="+mn-ea"/>
          <a:cs typeface="+mn-cs"/>
        </a:defRPr>
      </a:lvl4pPr>
      <a:lvl5pPr marL="855878" indent="-95098" algn="l" defTabSz="380390" rtl="0" eaLnBrk="1" latinLnBrk="0" hangingPunct="1">
        <a:spcBef>
          <a:spcPct val="20000"/>
        </a:spcBef>
        <a:buFont typeface="Arial" pitchFamily="34" charset="0"/>
        <a:buChar char="»"/>
        <a:defRPr sz="832" kern="1200">
          <a:solidFill>
            <a:schemeClr val="tx1"/>
          </a:solidFill>
          <a:latin typeface="+mn-lt"/>
          <a:ea typeface="+mn-ea"/>
          <a:cs typeface="+mn-cs"/>
        </a:defRPr>
      </a:lvl5pPr>
      <a:lvl6pPr marL="1046074" indent="-95098" algn="l" defTabSz="380390" rtl="0" eaLnBrk="1" latinLnBrk="0" hangingPunct="1">
        <a:spcBef>
          <a:spcPct val="20000"/>
        </a:spcBef>
        <a:buFont typeface="Arial" pitchFamily="34" charset="0"/>
        <a:buChar char="•"/>
        <a:defRPr sz="832" kern="1200">
          <a:solidFill>
            <a:schemeClr val="tx1"/>
          </a:solidFill>
          <a:latin typeface="+mn-lt"/>
          <a:ea typeface="+mn-ea"/>
          <a:cs typeface="+mn-cs"/>
        </a:defRPr>
      </a:lvl6pPr>
      <a:lvl7pPr marL="1236269" indent="-95098" algn="l" defTabSz="380390" rtl="0" eaLnBrk="1" latinLnBrk="0" hangingPunct="1">
        <a:spcBef>
          <a:spcPct val="20000"/>
        </a:spcBef>
        <a:buFont typeface="Arial" pitchFamily="34" charset="0"/>
        <a:buChar char="•"/>
        <a:defRPr sz="832" kern="1200">
          <a:solidFill>
            <a:schemeClr val="tx1"/>
          </a:solidFill>
          <a:latin typeface="+mn-lt"/>
          <a:ea typeface="+mn-ea"/>
          <a:cs typeface="+mn-cs"/>
        </a:defRPr>
      </a:lvl7pPr>
      <a:lvl8pPr marL="1426464" indent="-95098" algn="l" defTabSz="380390" rtl="0" eaLnBrk="1" latinLnBrk="0" hangingPunct="1">
        <a:spcBef>
          <a:spcPct val="20000"/>
        </a:spcBef>
        <a:buFont typeface="Arial" pitchFamily="34" charset="0"/>
        <a:buChar char="•"/>
        <a:defRPr sz="832" kern="1200">
          <a:solidFill>
            <a:schemeClr val="tx1"/>
          </a:solidFill>
          <a:latin typeface="+mn-lt"/>
          <a:ea typeface="+mn-ea"/>
          <a:cs typeface="+mn-cs"/>
        </a:defRPr>
      </a:lvl8pPr>
      <a:lvl9pPr marL="1616659" indent="-95098" algn="l" defTabSz="380390" rtl="0" eaLnBrk="1" latinLnBrk="0" hangingPunct="1">
        <a:spcBef>
          <a:spcPct val="20000"/>
        </a:spcBef>
        <a:buFont typeface="Arial" pitchFamily="34" charset="0"/>
        <a:buChar char="•"/>
        <a:defRPr sz="8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1pPr>
      <a:lvl2pPr marL="190195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2pPr>
      <a:lvl3pPr marL="380390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3pPr>
      <a:lvl4pPr marL="570586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4pPr>
      <a:lvl5pPr marL="760781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5pPr>
      <a:lvl6pPr marL="950976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6pPr>
      <a:lvl7pPr marL="1141171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7pPr>
      <a:lvl8pPr marL="1331366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8pPr>
      <a:lvl9pPr marL="1521562" algn="l" defTabSz="380390" rtl="0" eaLnBrk="1" latinLnBrk="0" hangingPunct="1">
        <a:defRPr sz="7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7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1235"/>
            <a:ext cx="9906000" cy="6781860"/>
            <a:chOff x="0" y="0"/>
            <a:chExt cx="42824400" cy="21412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12200" cy="21412200"/>
            </a:xfrm>
            <a:custGeom>
              <a:avLst/>
              <a:gdLst/>
              <a:ahLst/>
              <a:cxnLst/>
              <a:rect l="l" t="t" r="r" b="b"/>
              <a:pathLst>
                <a:path w="21412200" h="21412200">
                  <a:moveTo>
                    <a:pt x="0" y="0"/>
                  </a:moveTo>
                  <a:lnTo>
                    <a:pt x="21412200" y="0"/>
                  </a:lnTo>
                  <a:lnTo>
                    <a:pt x="21412200" y="21412200"/>
                  </a:lnTo>
                  <a:lnTo>
                    <a:pt x="0" y="2141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4" name="Freeform 4"/>
            <p:cNvSpPr/>
            <p:nvPr/>
          </p:nvSpPr>
          <p:spPr>
            <a:xfrm>
              <a:off x="21412200" y="0"/>
              <a:ext cx="21412200" cy="21412200"/>
            </a:xfrm>
            <a:custGeom>
              <a:avLst/>
              <a:gdLst/>
              <a:ahLst/>
              <a:cxnLst/>
              <a:rect l="l" t="t" r="r" b="b"/>
              <a:pathLst>
                <a:path w="21412200" h="21412200">
                  <a:moveTo>
                    <a:pt x="0" y="0"/>
                  </a:moveTo>
                  <a:lnTo>
                    <a:pt x="21412200" y="0"/>
                  </a:lnTo>
                  <a:lnTo>
                    <a:pt x="21412200" y="21412200"/>
                  </a:lnTo>
                  <a:lnTo>
                    <a:pt x="0" y="2141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315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425143"/>
            <a:ext cx="9906000" cy="3448566"/>
            <a:chOff x="0" y="0"/>
            <a:chExt cx="4017398" cy="1356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17398" cy="1356767"/>
            </a:xfrm>
            <a:custGeom>
              <a:avLst/>
              <a:gdLst/>
              <a:ahLst/>
              <a:cxnLst/>
              <a:rect l="l" t="t" r="r" b="b"/>
              <a:pathLst>
                <a:path w="4017398" h="1356767">
                  <a:moveTo>
                    <a:pt x="0" y="0"/>
                  </a:moveTo>
                  <a:lnTo>
                    <a:pt x="4017398" y="0"/>
                  </a:lnTo>
                  <a:lnTo>
                    <a:pt x="4017398" y="1356767"/>
                  </a:lnTo>
                  <a:lnTo>
                    <a:pt x="0" y="1356767"/>
                  </a:lnTo>
                  <a:close/>
                </a:path>
              </a:pathLst>
            </a:custGeom>
            <a:solidFill>
              <a:srgbClr val="694A33">
                <a:alpha val="74902"/>
              </a:srgbClr>
            </a:solidFill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09575"/>
              <a:ext cx="4017398" cy="1766342"/>
            </a:xfrm>
            <a:prstGeom prst="rect">
              <a:avLst/>
            </a:prstGeom>
          </p:spPr>
          <p:txBody>
            <a:bodyPr lIns="21133" tIns="21133" rIns="21133" bIns="21133" rtlCol="0" anchor="ctr"/>
            <a:lstStyle/>
            <a:p>
              <a:pPr algn="ctr">
                <a:lnSpc>
                  <a:spcPts val="2099"/>
                </a:lnSpc>
              </a:pPr>
              <a:r>
                <a:rPr lang="en-US" sz="1499" spc="150">
                  <a:solidFill>
                    <a:srgbClr val="000000">
                      <a:alpha val="74902"/>
                    </a:srgbClr>
                  </a:solidFill>
                  <a:ea typeface="セザンヌ"/>
                </a:rPr>
                <a:t>「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4406" y="3732660"/>
            <a:ext cx="2869268" cy="2740805"/>
            <a:chOff x="0" y="0"/>
            <a:chExt cx="2269058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9058" cy="2167467"/>
            </a:xfrm>
            <a:custGeom>
              <a:avLst/>
              <a:gdLst/>
              <a:ahLst/>
              <a:cxnLst/>
              <a:rect l="l" t="t" r="r" b="b"/>
              <a:pathLst>
                <a:path w="2269058" h="2167467">
                  <a:moveTo>
                    <a:pt x="112246" y="0"/>
                  </a:moveTo>
                  <a:lnTo>
                    <a:pt x="2156812" y="0"/>
                  </a:lnTo>
                  <a:cubicBezTo>
                    <a:pt x="2186581" y="0"/>
                    <a:pt x="2215131" y="11826"/>
                    <a:pt x="2236182" y="32876"/>
                  </a:cubicBezTo>
                  <a:cubicBezTo>
                    <a:pt x="2257232" y="53926"/>
                    <a:pt x="2269058" y="82476"/>
                    <a:pt x="2269058" y="112246"/>
                  </a:cubicBezTo>
                  <a:lnTo>
                    <a:pt x="2269058" y="2055221"/>
                  </a:lnTo>
                  <a:cubicBezTo>
                    <a:pt x="2269058" y="2084990"/>
                    <a:pt x="2257232" y="2113540"/>
                    <a:pt x="2236182" y="2134591"/>
                  </a:cubicBezTo>
                  <a:cubicBezTo>
                    <a:pt x="2215131" y="2155641"/>
                    <a:pt x="2186581" y="2167467"/>
                    <a:pt x="2156812" y="2167467"/>
                  </a:cubicBezTo>
                  <a:lnTo>
                    <a:pt x="112246" y="2167467"/>
                  </a:lnTo>
                  <a:cubicBezTo>
                    <a:pt x="82476" y="2167467"/>
                    <a:pt x="53926" y="2155641"/>
                    <a:pt x="32876" y="2134591"/>
                  </a:cubicBezTo>
                  <a:cubicBezTo>
                    <a:pt x="11826" y="2113540"/>
                    <a:pt x="0" y="2084990"/>
                    <a:pt x="0" y="2055221"/>
                  </a:cubicBezTo>
                  <a:lnTo>
                    <a:pt x="0" y="112246"/>
                  </a:lnTo>
                  <a:cubicBezTo>
                    <a:pt x="0" y="82476"/>
                    <a:pt x="11826" y="53926"/>
                    <a:pt x="32876" y="32876"/>
                  </a:cubicBezTo>
                  <a:cubicBezTo>
                    <a:pt x="53926" y="11826"/>
                    <a:pt x="82476" y="0"/>
                    <a:pt x="112246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w="66675" cap="rnd">
              <a:solidFill>
                <a:srgbClr val="694A33">
                  <a:alpha val="86667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269058" cy="2224617"/>
            </a:xfrm>
            <a:prstGeom prst="rect">
              <a:avLst/>
            </a:prstGeom>
          </p:spPr>
          <p:txBody>
            <a:bodyPr lIns="20619" tIns="20619" rIns="20619" bIns="20619" rtlCol="0" anchor="ctr"/>
            <a:lstStyle/>
            <a:p>
              <a:pPr algn="ctr">
                <a:lnSpc>
                  <a:spcPts val="1080"/>
                </a:lnSpc>
                <a:spcBef>
                  <a:spcPct val="0"/>
                </a:spcBef>
              </a:pPr>
              <a:endParaRPr sz="315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18366" y="3732661"/>
            <a:ext cx="2869268" cy="2740805"/>
            <a:chOff x="0" y="0"/>
            <a:chExt cx="2269058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9058" cy="2167467"/>
            </a:xfrm>
            <a:custGeom>
              <a:avLst/>
              <a:gdLst/>
              <a:ahLst/>
              <a:cxnLst/>
              <a:rect l="l" t="t" r="r" b="b"/>
              <a:pathLst>
                <a:path w="2269058" h="2167467">
                  <a:moveTo>
                    <a:pt x="112246" y="0"/>
                  </a:moveTo>
                  <a:lnTo>
                    <a:pt x="2156812" y="0"/>
                  </a:lnTo>
                  <a:cubicBezTo>
                    <a:pt x="2186581" y="0"/>
                    <a:pt x="2215131" y="11826"/>
                    <a:pt x="2236182" y="32876"/>
                  </a:cubicBezTo>
                  <a:cubicBezTo>
                    <a:pt x="2257232" y="53926"/>
                    <a:pt x="2269058" y="82476"/>
                    <a:pt x="2269058" y="112246"/>
                  </a:cubicBezTo>
                  <a:lnTo>
                    <a:pt x="2269058" y="2055221"/>
                  </a:lnTo>
                  <a:cubicBezTo>
                    <a:pt x="2269058" y="2084990"/>
                    <a:pt x="2257232" y="2113540"/>
                    <a:pt x="2236182" y="2134591"/>
                  </a:cubicBezTo>
                  <a:cubicBezTo>
                    <a:pt x="2215131" y="2155641"/>
                    <a:pt x="2186581" y="2167467"/>
                    <a:pt x="2156812" y="2167467"/>
                  </a:cubicBezTo>
                  <a:lnTo>
                    <a:pt x="112246" y="2167467"/>
                  </a:lnTo>
                  <a:cubicBezTo>
                    <a:pt x="82476" y="2167467"/>
                    <a:pt x="53926" y="2155641"/>
                    <a:pt x="32876" y="2134591"/>
                  </a:cubicBezTo>
                  <a:cubicBezTo>
                    <a:pt x="11826" y="2113540"/>
                    <a:pt x="0" y="2084990"/>
                    <a:pt x="0" y="2055221"/>
                  </a:cubicBezTo>
                  <a:lnTo>
                    <a:pt x="0" y="112246"/>
                  </a:lnTo>
                  <a:cubicBezTo>
                    <a:pt x="0" y="82476"/>
                    <a:pt x="11826" y="53926"/>
                    <a:pt x="32876" y="32876"/>
                  </a:cubicBezTo>
                  <a:cubicBezTo>
                    <a:pt x="53926" y="11826"/>
                    <a:pt x="82476" y="0"/>
                    <a:pt x="112246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w="66675" cap="rnd">
              <a:solidFill>
                <a:srgbClr val="694A33">
                  <a:alpha val="86667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269058" cy="2224617"/>
            </a:xfrm>
            <a:prstGeom prst="rect">
              <a:avLst/>
            </a:prstGeom>
          </p:spPr>
          <p:txBody>
            <a:bodyPr lIns="20619" tIns="20619" rIns="20619" bIns="20619" rtlCol="0" anchor="ctr"/>
            <a:lstStyle/>
            <a:p>
              <a:pPr algn="ctr">
                <a:lnSpc>
                  <a:spcPts val="1080"/>
                </a:lnSpc>
                <a:spcBef>
                  <a:spcPct val="0"/>
                </a:spcBef>
              </a:pPr>
              <a:endParaRPr sz="315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42325" y="3732661"/>
            <a:ext cx="2869268" cy="2740805"/>
            <a:chOff x="0" y="0"/>
            <a:chExt cx="2269058" cy="21674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69058" cy="2167467"/>
            </a:xfrm>
            <a:custGeom>
              <a:avLst/>
              <a:gdLst/>
              <a:ahLst/>
              <a:cxnLst/>
              <a:rect l="l" t="t" r="r" b="b"/>
              <a:pathLst>
                <a:path w="2269058" h="2167467">
                  <a:moveTo>
                    <a:pt x="112246" y="0"/>
                  </a:moveTo>
                  <a:lnTo>
                    <a:pt x="2156812" y="0"/>
                  </a:lnTo>
                  <a:cubicBezTo>
                    <a:pt x="2186581" y="0"/>
                    <a:pt x="2215131" y="11826"/>
                    <a:pt x="2236182" y="32876"/>
                  </a:cubicBezTo>
                  <a:cubicBezTo>
                    <a:pt x="2257232" y="53926"/>
                    <a:pt x="2269058" y="82476"/>
                    <a:pt x="2269058" y="112246"/>
                  </a:cubicBezTo>
                  <a:lnTo>
                    <a:pt x="2269058" y="2055221"/>
                  </a:lnTo>
                  <a:cubicBezTo>
                    <a:pt x="2269058" y="2084990"/>
                    <a:pt x="2257232" y="2113540"/>
                    <a:pt x="2236182" y="2134591"/>
                  </a:cubicBezTo>
                  <a:cubicBezTo>
                    <a:pt x="2215131" y="2155641"/>
                    <a:pt x="2186581" y="2167467"/>
                    <a:pt x="2156812" y="2167467"/>
                  </a:cubicBezTo>
                  <a:lnTo>
                    <a:pt x="112246" y="2167467"/>
                  </a:lnTo>
                  <a:cubicBezTo>
                    <a:pt x="82476" y="2167467"/>
                    <a:pt x="53926" y="2155641"/>
                    <a:pt x="32876" y="2134591"/>
                  </a:cubicBezTo>
                  <a:cubicBezTo>
                    <a:pt x="11826" y="2113540"/>
                    <a:pt x="0" y="2084990"/>
                    <a:pt x="0" y="2055221"/>
                  </a:cubicBezTo>
                  <a:lnTo>
                    <a:pt x="0" y="112246"/>
                  </a:lnTo>
                  <a:cubicBezTo>
                    <a:pt x="0" y="82476"/>
                    <a:pt x="11826" y="53926"/>
                    <a:pt x="32876" y="32876"/>
                  </a:cubicBezTo>
                  <a:cubicBezTo>
                    <a:pt x="53926" y="11826"/>
                    <a:pt x="82476" y="0"/>
                    <a:pt x="112246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w="66675" cap="rnd">
              <a:solidFill>
                <a:srgbClr val="694A33">
                  <a:alpha val="86667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269058" cy="2224617"/>
            </a:xfrm>
            <a:prstGeom prst="rect">
              <a:avLst/>
            </a:prstGeom>
          </p:spPr>
          <p:txBody>
            <a:bodyPr lIns="20619" tIns="20619" rIns="20619" bIns="20619" rtlCol="0" anchor="ctr"/>
            <a:lstStyle/>
            <a:p>
              <a:pPr algn="ctr">
                <a:lnSpc>
                  <a:spcPts val="1080"/>
                </a:lnSpc>
                <a:spcBef>
                  <a:spcPct val="0"/>
                </a:spcBef>
              </a:pPr>
              <a:endParaRPr sz="315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400" y="392357"/>
            <a:ext cx="9601200" cy="2740805"/>
            <a:chOff x="0" y="0"/>
            <a:chExt cx="8601832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01832" cy="2167467"/>
            </a:xfrm>
            <a:custGeom>
              <a:avLst/>
              <a:gdLst/>
              <a:ahLst/>
              <a:cxnLst/>
              <a:rect l="l" t="t" r="r" b="b"/>
              <a:pathLst>
                <a:path w="8601832" h="2167467">
                  <a:moveTo>
                    <a:pt x="0" y="0"/>
                  </a:moveTo>
                  <a:lnTo>
                    <a:pt x="8601832" y="0"/>
                  </a:lnTo>
                  <a:lnTo>
                    <a:pt x="860183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w="66675" cap="sq">
              <a:solidFill>
                <a:srgbClr val="694A33">
                  <a:alpha val="86667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601832" cy="2224617"/>
            </a:xfrm>
            <a:prstGeom prst="rect">
              <a:avLst/>
            </a:prstGeom>
          </p:spPr>
          <p:txBody>
            <a:bodyPr lIns="20619" tIns="20619" rIns="20619" bIns="20619" rtlCol="0" anchor="ctr"/>
            <a:lstStyle/>
            <a:p>
              <a:pPr algn="ctr">
                <a:lnSpc>
                  <a:spcPts val="1080"/>
                </a:lnSpc>
                <a:spcBef>
                  <a:spcPct val="0"/>
                </a:spcBef>
              </a:pPr>
              <a:endParaRPr sz="315"/>
            </a:p>
          </p:txBody>
        </p:sp>
      </p:grpSp>
      <p:sp>
        <p:nvSpPr>
          <p:cNvPr id="20" name="Freeform 20"/>
          <p:cNvSpPr/>
          <p:nvPr/>
        </p:nvSpPr>
        <p:spPr>
          <a:xfrm rot="-388975">
            <a:off x="35037" y="343765"/>
            <a:ext cx="2153798" cy="1846882"/>
          </a:xfrm>
          <a:custGeom>
            <a:avLst/>
            <a:gdLst/>
            <a:ahLst/>
            <a:cxnLst/>
            <a:rect l="l" t="t" r="r" b="b"/>
            <a:pathLst>
              <a:path w="5177398" h="4439619">
                <a:moveTo>
                  <a:pt x="0" y="0"/>
                </a:moveTo>
                <a:lnTo>
                  <a:pt x="5177398" y="0"/>
                </a:lnTo>
                <a:lnTo>
                  <a:pt x="5177398" y="4439619"/>
                </a:lnTo>
                <a:lnTo>
                  <a:pt x="0" y="4439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 sz="315"/>
          </a:p>
        </p:txBody>
      </p:sp>
      <p:sp>
        <p:nvSpPr>
          <p:cNvPr id="21" name="Freeform 21"/>
          <p:cNvSpPr/>
          <p:nvPr/>
        </p:nvSpPr>
        <p:spPr>
          <a:xfrm rot="5757306">
            <a:off x="8073341" y="1609203"/>
            <a:ext cx="1767707" cy="1723514"/>
          </a:xfrm>
          <a:custGeom>
            <a:avLst/>
            <a:gdLst/>
            <a:ahLst/>
            <a:cxnLst/>
            <a:rect l="l" t="t" r="r" b="b"/>
            <a:pathLst>
              <a:path w="4249295" h="4143062">
                <a:moveTo>
                  <a:pt x="0" y="0"/>
                </a:moveTo>
                <a:lnTo>
                  <a:pt x="4249295" y="0"/>
                </a:lnTo>
                <a:lnTo>
                  <a:pt x="4249295" y="4143062"/>
                </a:lnTo>
                <a:lnTo>
                  <a:pt x="0" y="4143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 sz="315"/>
          </a:p>
        </p:txBody>
      </p:sp>
      <p:sp>
        <p:nvSpPr>
          <p:cNvPr id="22" name="Freeform 22"/>
          <p:cNvSpPr/>
          <p:nvPr/>
        </p:nvSpPr>
        <p:spPr>
          <a:xfrm>
            <a:off x="7883729" y="1049632"/>
            <a:ext cx="840525" cy="1130117"/>
          </a:xfrm>
          <a:custGeom>
            <a:avLst/>
            <a:gdLst/>
            <a:ahLst/>
            <a:cxnLst/>
            <a:rect l="l" t="t" r="r" b="b"/>
            <a:pathLst>
              <a:path w="2020492" h="2716628">
                <a:moveTo>
                  <a:pt x="0" y="0"/>
                </a:moveTo>
                <a:lnTo>
                  <a:pt x="2020492" y="0"/>
                </a:lnTo>
                <a:lnTo>
                  <a:pt x="2020492" y="2716627"/>
                </a:lnTo>
                <a:lnTo>
                  <a:pt x="0" y="2716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 sz="315"/>
          </a:p>
        </p:txBody>
      </p:sp>
      <p:grpSp>
        <p:nvGrpSpPr>
          <p:cNvPr id="23" name="Group 23"/>
          <p:cNvGrpSpPr/>
          <p:nvPr/>
        </p:nvGrpSpPr>
        <p:grpSpPr>
          <a:xfrm>
            <a:off x="-571920" y="3849906"/>
            <a:ext cx="4130704" cy="2480780"/>
            <a:chOff x="-1436884" y="-475044"/>
            <a:chExt cx="13239436" cy="7951217"/>
          </a:xfrm>
        </p:grpSpPr>
        <p:sp>
          <p:nvSpPr>
            <p:cNvPr id="24" name="Freeform 24"/>
            <p:cNvSpPr/>
            <p:nvPr/>
          </p:nvSpPr>
          <p:spPr>
            <a:xfrm>
              <a:off x="1721567" y="-358717"/>
              <a:ext cx="1573539" cy="1172285"/>
            </a:xfrm>
            <a:custGeom>
              <a:avLst/>
              <a:gdLst/>
              <a:ahLst/>
              <a:cxnLst/>
              <a:rect l="l" t="t" r="r" b="b"/>
              <a:pathLst>
                <a:path w="1573537" h="1172285">
                  <a:moveTo>
                    <a:pt x="0" y="0"/>
                  </a:moveTo>
                  <a:lnTo>
                    <a:pt x="1573537" y="0"/>
                  </a:lnTo>
                  <a:lnTo>
                    <a:pt x="1573537" y="1172285"/>
                  </a:lnTo>
                  <a:lnTo>
                    <a:pt x="0" y="117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659221" y="-358717"/>
              <a:ext cx="1573539" cy="1172285"/>
            </a:xfrm>
            <a:custGeom>
              <a:avLst/>
              <a:gdLst/>
              <a:ahLst/>
              <a:cxnLst/>
              <a:rect l="l" t="t" r="r" b="b"/>
              <a:pathLst>
                <a:path w="1573537" h="1172285">
                  <a:moveTo>
                    <a:pt x="0" y="0"/>
                  </a:moveTo>
                  <a:lnTo>
                    <a:pt x="1573537" y="0"/>
                  </a:lnTo>
                  <a:lnTo>
                    <a:pt x="1573537" y="1172285"/>
                  </a:lnTo>
                  <a:lnTo>
                    <a:pt x="0" y="117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315" dirty="0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267744" y="3349068"/>
              <a:ext cx="1340489" cy="2153754"/>
              <a:chOff x="0" y="-409575"/>
              <a:chExt cx="727907" cy="116952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-52852"/>
                <a:ext cx="72790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27907" h="812800">
                    <a:moveTo>
                      <a:pt x="363954" y="812800"/>
                    </a:moveTo>
                    <a:lnTo>
                      <a:pt x="0" y="406400"/>
                    </a:lnTo>
                    <a:lnTo>
                      <a:pt x="203200" y="406400"/>
                    </a:lnTo>
                    <a:lnTo>
                      <a:pt x="203200" y="0"/>
                    </a:lnTo>
                    <a:lnTo>
                      <a:pt x="524707" y="0"/>
                    </a:lnTo>
                    <a:lnTo>
                      <a:pt x="524707" y="406400"/>
                    </a:lnTo>
                    <a:lnTo>
                      <a:pt x="727907" y="406400"/>
                    </a:lnTo>
                    <a:lnTo>
                      <a:pt x="363954" y="812800"/>
                    </a:lnTo>
                    <a:close/>
                  </a:path>
                </a:pathLst>
              </a:custGeom>
              <a:solidFill>
                <a:srgbClr val="694A33"/>
              </a:solidFill>
            </p:spPr>
            <p:txBody>
              <a:bodyPr/>
              <a:lstStyle/>
              <a:p>
                <a:endParaRPr lang="ja-JP" altLang="en-US" sz="315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203200" y="-409575"/>
                <a:ext cx="321507" cy="1120775"/>
              </a:xfrm>
              <a:prstGeom prst="rect">
                <a:avLst/>
              </a:prstGeom>
            </p:spPr>
            <p:txBody>
              <a:bodyPr lIns="21133" tIns="21133" rIns="21133" bIns="21133" rtlCol="0" anchor="ctr"/>
              <a:lstStyle/>
              <a:p>
                <a:pPr algn="ctr">
                  <a:lnSpc>
                    <a:spcPts val="2099"/>
                  </a:lnSpc>
                </a:pPr>
                <a:endParaRPr sz="315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295103" y="-475044"/>
              <a:ext cx="5285769" cy="1337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4"/>
                </a:lnSpc>
                <a:spcBef>
                  <a:spcPct val="0"/>
                </a:spcBef>
              </a:pPr>
              <a:r>
                <a:rPr lang="en-US" sz="2496" spc="250" dirty="0" err="1">
                  <a:solidFill>
                    <a:srgbClr val="694A33"/>
                  </a:solidFill>
                  <a:ea typeface="セザンヌ Medium"/>
                </a:rPr>
                <a:t>全身脱毛</a:t>
              </a:r>
              <a:endParaRPr lang="en-US" sz="2496" spc="250" dirty="0">
                <a:solidFill>
                  <a:srgbClr val="694A33"/>
                </a:solidFill>
                <a:ea typeface="セザンヌ Medium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295103" y="862437"/>
              <a:ext cx="5285769" cy="628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3"/>
                </a:lnSpc>
              </a:pPr>
              <a:r>
                <a:rPr lang="en-US" sz="1166" b="1" spc="116" dirty="0" err="1">
                  <a:solidFill>
                    <a:srgbClr val="694A33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VIO、顔込み</a:t>
              </a:r>
              <a:endParaRPr lang="en-US" sz="1166" b="1" spc="116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999064" y="2327501"/>
              <a:ext cx="5285769" cy="13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4"/>
                </a:lnSpc>
                <a:spcBef>
                  <a:spcPct val="0"/>
                </a:spcBef>
              </a:pPr>
              <a:r>
                <a:rPr lang="en-US" sz="2496" b="1" spc="250" dirty="0">
                  <a:solidFill>
                    <a:srgbClr val="694A33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￥23,000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-1436884" y="5171340"/>
              <a:ext cx="13239436" cy="2304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</a:pPr>
              <a:r>
                <a:rPr lang="en-US" sz="4326" spc="-865" dirty="0">
                  <a:solidFill>
                    <a:srgbClr val="941A16"/>
                  </a:solidFill>
                  <a:latin typeface="Hina-Mincho"/>
                  <a:ea typeface="Hina-Mincho"/>
                </a:rPr>
                <a:t>￥</a:t>
              </a:r>
              <a:r>
                <a:rPr lang="en-US" altLang="ja-JP" sz="4326" spc="300" dirty="0">
                  <a:solidFill>
                    <a:srgbClr val="941A16"/>
                  </a:solidFill>
                  <a:latin typeface="Hina-Mincho"/>
                  <a:ea typeface="Hina-Mincho"/>
                </a:rPr>
                <a:t>19,550</a:t>
              </a:r>
              <a:endParaRPr lang="en-US" sz="4326" spc="300" dirty="0">
                <a:solidFill>
                  <a:srgbClr val="941A16"/>
                </a:solidFill>
                <a:latin typeface="Hina-Mincho"/>
                <a:ea typeface="Hina-Mincho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3637477" y="3886200"/>
            <a:ext cx="490944" cy="365753"/>
          </a:xfrm>
          <a:custGeom>
            <a:avLst/>
            <a:gdLst/>
            <a:ahLst/>
            <a:cxnLst/>
            <a:rect l="l" t="t" r="r" b="b"/>
            <a:pathLst>
              <a:path w="1180153" h="879214">
                <a:moveTo>
                  <a:pt x="0" y="0"/>
                </a:moveTo>
                <a:lnTo>
                  <a:pt x="1180153" y="0"/>
                </a:lnTo>
                <a:lnTo>
                  <a:pt x="1180153" y="879214"/>
                </a:lnTo>
                <a:lnTo>
                  <a:pt x="0" y="87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 sz="315"/>
          </a:p>
        </p:txBody>
      </p:sp>
      <p:sp>
        <p:nvSpPr>
          <p:cNvPr id="35" name="Freeform 35"/>
          <p:cNvSpPr/>
          <p:nvPr/>
        </p:nvSpPr>
        <p:spPr>
          <a:xfrm>
            <a:off x="5802026" y="3886200"/>
            <a:ext cx="490944" cy="365753"/>
          </a:xfrm>
          <a:custGeom>
            <a:avLst/>
            <a:gdLst/>
            <a:ahLst/>
            <a:cxnLst/>
            <a:rect l="l" t="t" r="r" b="b"/>
            <a:pathLst>
              <a:path w="1180153" h="879214">
                <a:moveTo>
                  <a:pt x="0" y="0"/>
                </a:moveTo>
                <a:lnTo>
                  <a:pt x="1180153" y="0"/>
                </a:lnTo>
                <a:lnTo>
                  <a:pt x="1180153" y="879214"/>
                </a:lnTo>
                <a:lnTo>
                  <a:pt x="0" y="87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 sz="315"/>
          </a:p>
        </p:txBody>
      </p:sp>
      <p:grpSp>
        <p:nvGrpSpPr>
          <p:cNvPr id="36" name="Group 36"/>
          <p:cNvGrpSpPr/>
          <p:nvPr/>
        </p:nvGrpSpPr>
        <p:grpSpPr>
          <a:xfrm>
            <a:off x="4743884" y="5181600"/>
            <a:ext cx="418233" cy="467010"/>
            <a:chOff x="0" y="0"/>
            <a:chExt cx="727907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27907" cy="812800"/>
            </a:xfrm>
            <a:custGeom>
              <a:avLst/>
              <a:gdLst/>
              <a:ahLst/>
              <a:cxnLst/>
              <a:rect l="l" t="t" r="r" b="b"/>
              <a:pathLst>
                <a:path w="727907" h="812800">
                  <a:moveTo>
                    <a:pt x="363954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524707" y="0"/>
                  </a:lnTo>
                  <a:lnTo>
                    <a:pt x="524707" y="406400"/>
                  </a:lnTo>
                  <a:lnTo>
                    <a:pt x="727907" y="406400"/>
                  </a:lnTo>
                  <a:lnTo>
                    <a:pt x="363954" y="812800"/>
                  </a:lnTo>
                  <a:close/>
                </a:path>
              </a:pathLst>
            </a:custGeom>
            <a:solidFill>
              <a:srgbClr val="694A33"/>
            </a:solidFill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03200" y="-409575"/>
              <a:ext cx="321507" cy="1120775"/>
            </a:xfrm>
            <a:prstGeom prst="rect">
              <a:avLst/>
            </a:prstGeom>
          </p:spPr>
          <p:txBody>
            <a:bodyPr lIns="21133" tIns="21133" rIns="21133" bIns="21133" rtlCol="0" anchor="ctr"/>
            <a:lstStyle/>
            <a:p>
              <a:pPr algn="ctr">
                <a:lnSpc>
                  <a:spcPts val="2099"/>
                </a:lnSpc>
              </a:pPr>
              <a:endParaRPr sz="315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3011620" y="5577172"/>
            <a:ext cx="3705305" cy="71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7"/>
              </a:lnSpc>
            </a:pPr>
            <a:r>
              <a:rPr lang="en-US" sz="4326" spc="-865" dirty="0">
                <a:solidFill>
                  <a:srgbClr val="941A16"/>
                </a:solidFill>
                <a:latin typeface="Hina-Mincho"/>
                <a:ea typeface="Hina-Mincho"/>
              </a:rPr>
              <a:t>￥</a:t>
            </a:r>
            <a:r>
              <a:rPr lang="en-US" altLang="ja-JP" sz="4326" spc="300" dirty="0">
                <a:solidFill>
                  <a:srgbClr val="941A16"/>
                </a:solidFill>
                <a:latin typeface="Hina-Mincho"/>
                <a:ea typeface="Hina-Mincho"/>
              </a:rPr>
              <a:t>6,400</a:t>
            </a:r>
            <a:endParaRPr lang="en-US" sz="4326" spc="300" dirty="0">
              <a:solidFill>
                <a:srgbClr val="941A16"/>
              </a:solidFill>
              <a:latin typeface="Hina-Mincho"/>
              <a:ea typeface="Hina-Mincho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6226095" y="3886200"/>
            <a:ext cx="3705305" cy="2418433"/>
            <a:chOff x="-314785" y="-358717"/>
            <a:chExt cx="11875978" cy="7751387"/>
          </a:xfrm>
        </p:grpSpPr>
        <p:sp>
          <p:nvSpPr>
            <p:cNvPr id="41" name="Freeform 41"/>
            <p:cNvSpPr/>
            <p:nvPr/>
          </p:nvSpPr>
          <p:spPr>
            <a:xfrm>
              <a:off x="1721567" y="-358717"/>
              <a:ext cx="1573539" cy="1172285"/>
            </a:xfrm>
            <a:custGeom>
              <a:avLst/>
              <a:gdLst/>
              <a:ahLst/>
              <a:cxnLst/>
              <a:rect l="l" t="t" r="r" b="b"/>
              <a:pathLst>
                <a:path w="1573537" h="1172285">
                  <a:moveTo>
                    <a:pt x="0" y="0"/>
                  </a:moveTo>
                  <a:lnTo>
                    <a:pt x="1573537" y="0"/>
                  </a:lnTo>
                  <a:lnTo>
                    <a:pt x="1573537" y="1172285"/>
                  </a:lnTo>
                  <a:lnTo>
                    <a:pt x="0" y="117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315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659221" y="-358717"/>
              <a:ext cx="1573539" cy="1172285"/>
            </a:xfrm>
            <a:custGeom>
              <a:avLst/>
              <a:gdLst/>
              <a:ahLst/>
              <a:cxnLst/>
              <a:rect l="l" t="t" r="r" b="b"/>
              <a:pathLst>
                <a:path w="1573537" h="1172285">
                  <a:moveTo>
                    <a:pt x="0" y="0"/>
                  </a:moveTo>
                  <a:lnTo>
                    <a:pt x="1573537" y="0"/>
                  </a:lnTo>
                  <a:lnTo>
                    <a:pt x="1573537" y="1172285"/>
                  </a:lnTo>
                  <a:lnTo>
                    <a:pt x="0" y="1172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315"/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5267744" y="3349068"/>
              <a:ext cx="1340489" cy="2063981"/>
              <a:chOff x="0" y="-409575"/>
              <a:chExt cx="727907" cy="112077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168401"/>
                <a:ext cx="72790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27907" h="812800">
                    <a:moveTo>
                      <a:pt x="363954" y="812800"/>
                    </a:moveTo>
                    <a:lnTo>
                      <a:pt x="0" y="406400"/>
                    </a:lnTo>
                    <a:lnTo>
                      <a:pt x="203200" y="406400"/>
                    </a:lnTo>
                    <a:lnTo>
                      <a:pt x="203200" y="0"/>
                    </a:lnTo>
                    <a:lnTo>
                      <a:pt x="524707" y="0"/>
                    </a:lnTo>
                    <a:lnTo>
                      <a:pt x="524707" y="406400"/>
                    </a:lnTo>
                    <a:lnTo>
                      <a:pt x="727907" y="406400"/>
                    </a:lnTo>
                    <a:lnTo>
                      <a:pt x="363954" y="812800"/>
                    </a:lnTo>
                    <a:close/>
                  </a:path>
                </a:pathLst>
              </a:custGeom>
              <a:solidFill>
                <a:srgbClr val="694A33"/>
              </a:solidFill>
            </p:spPr>
            <p:txBody>
              <a:bodyPr/>
              <a:lstStyle/>
              <a:p>
                <a:endParaRPr lang="ja-JP" altLang="en-US" sz="315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203200" y="-409575"/>
                <a:ext cx="321507" cy="1120775"/>
              </a:xfrm>
              <a:prstGeom prst="rect">
                <a:avLst/>
              </a:prstGeom>
            </p:spPr>
            <p:txBody>
              <a:bodyPr lIns="21133" tIns="21133" rIns="21133" bIns="21133" rtlCol="0" anchor="ctr"/>
              <a:lstStyle/>
              <a:p>
                <a:pPr algn="ctr">
                  <a:lnSpc>
                    <a:spcPts val="2099"/>
                  </a:lnSpc>
                </a:pPr>
                <a:endParaRPr sz="315"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3295103" y="-358717"/>
              <a:ext cx="5285769" cy="1368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4"/>
                </a:lnSpc>
                <a:spcBef>
                  <a:spcPct val="0"/>
                </a:spcBef>
              </a:pPr>
              <a:endParaRPr lang="en-US" sz="2496" spc="250" dirty="0">
                <a:solidFill>
                  <a:srgbClr val="694A33"/>
                </a:solidFill>
                <a:ea typeface="游ゴシック" panose="020B0400000000000000" pitchFamily="50" charset="-128"/>
              </a:endParaRP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295103" y="1046870"/>
              <a:ext cx="5285769" cy="5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3"/>
                </a:lnSpc>
              </a:pPr>
              <a:endParaRPr sz="315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2992292" y="2327821"/>
              <a:ext cx="5285769" cy="136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4"/>
                </a:lnSpc>
                <a:spcBef>
                  <a:spcPct val="0"/>
                </a:spcBef>
              </a:pPr>
              <a:r>
                <a:rPr lang="en-US" sz="2496" b="1" spc="250" dirty="0">
                  <a:solidFill>
                    <a:srgbClr val="694A33"/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</a:rPr>
                <a:t>￥10,000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-314785" y="5087837"/>
              <a:ext cx="11875978" cy="2304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7"/>
                </a:lnSpc>
              </a:pPr>
              <a:r>
                <a:rPr lang="en-US" sz="4326" spc="-865" dirty="0">
                  <a:solidFill>
                    <a:srgbClr val="941A16"/>
                  </a:solidFill>
                  <a:latin typeface="Hina-Mincho"/>
                  <a:ea typeface="Hina-Mincho"/>
                </a:rPr>
                <a:t>￥</a:t>
              </a:r>
              <a:r>
                <a:rPr lang="en-US" sz="4326" spc="300" dirty="0">
                  <a:solidFill>
                    <a:srgbClr val="941A16"/>
                  </a:solidFill>
                  <a:latin typeface="Hina-Mincho"/>
                  <a:ea typeface="Hina-Mincho"/>
                </a:rPr>
                <a:t>8,000</a:t>
              </a: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2960737" y="670710"/>
            <a:ext cx="398452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9"/>
              </a:lnSpc>
              <a:spcBef>
                <a:spcPct val="0"/>
              </a:spcBef>
            </a:pPr>
            <a:r>
              <a:rPr lang="en-US" sz="2885" dirty="0">
                <a:solidFill>
                  <a:srgbClr val="694A33"/>
                </a:solidFill>
                <a:latin typeface="Brittany"/>
              </a:rPr>
              <a:t>Autumn Campaign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823538" y="1268797"/>
            <a:ext cx="1158914" cy="10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4"/>
              </a:lnSpc>
            </a:pPr>
            <a:r>
              <a:rPr lang="en-US" sz="6060" spc="606" dirty="0">
                <a:solidFill>
                  <a:srgbClr val="941A16"/>
                </a:solidFill>
                <a:ea typeface="Hina-Mincho"/>
              </a:rPr>
              <a:t>秋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871009" y="1499562"/>
            <a:ext cx="1375529" cy="79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8"/>
              </a:lnSpc>
            </a:pPr>
            <a:r>
              <a:rPr lang="en-US" sz="4712" spc="471" dirty="0" err="1">
                <a:solidFill>
                  <a:srgbClr val="941A16"/>
                </a:solidFill>
                <a:ea typeface="Hina-Mincho"/>
              </a:rPr>
              <a:t>こそ</a:t>
            </a:r>
            <a:endParaRPr lang="en-US" sz="4712" spc="471" dirty="0">
              <a:solidFill>
                <a:srgbClr val="941A16"/>
              </a:solidFill>
              <a:ea typeface="Hina-Mincho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5290124" y="1268797"/>
            <a:ext cx="1853540" cy="10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4"/>
              </a:lnSpc>
            </a:pPr>
            <a:r>
              <a:rPr lang="en-US" sz="6060" spc="606" dirty="0" err="1">
                <a:solidFill>
                  <a:srgbClr val="941A16"/>
                </a:solidFill>
                <a:ea typeface="Hina-Mincho"/>
              </a:rPr>
              <a:t>脱毛</a:t>
            </a:r>
            <a:endParaRPr lang="en-US" sz="6060" spc="606" dirty="0">
              <a:solidFill>
                <a:srgbClr val="941A16"/>
              </a:solidFill>
              <a:ea typeface="Hina-Mincho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2350787" y="2393696"/>
            <a:ext cx="5204427" cy="256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 b="1" spc="150" dirty="0" err="1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次の夏にツルスベ肌を目指すには今始めるのがベスト</a:t>
            </a:r>
            <a:r>
              <a:rPr lang="en-US" sz="1499" b="1" spc="150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!!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128420" y="3849906"/>
            <a:ext cx="1649160" cy="41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6" spc="250" dirty="0" err="1">
                <a:solidFill>
                  <a:srgbClr val="694A33"/>
                </a:solidFill>
                <a:ea typeface="セザンヌ Medium"/>
              </a:rPr>
              <a:t>顔脱毛</a:t>
            </a:r>
            <a:endParaRPr lang="en-US" sz="2496" spc="250" dirty="0">
              <a:solidFill>
                <a:srgbClr val="694A33"/>
              </a:solidFill>
              <a:ea typeface="セザンヌ Medium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3676907" y="4291065"/>
            <a:ext cx="2552187" cy="196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3"/>
              </a:lnSpc>
            </a:pPr>
            <a:r>
              <a:rPr lang="en-US" sz="1166" b="1" spc="116" dirty="0" err="1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クレンジング、洗顔込み</a:t>
            </a:r>
            <a:endParaRPr lang="en-US" sz="1166" b="1" spc="116" dirty="0">
              <a:solidFill>
                <a:srgbClr val="694A33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4036108" y="4703505"/>
            <a:ext cx="1649160" cy="42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6" b="1" spc="250" dirty="0">
                <a:solidFill>
                  <a:srgbClr val="694A33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￥8,000</a:t>
            </a: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C9CE5A34-4F8F-62FF-5A36-6053B0AFA888}"/>
              </a:ext>
            </a:extLst>
          </p:cNvPr>
          <p:cNvCxnSpPr/>
          <p:nvPr/>
        </p:nvCxnSpPr>
        <p:spPr>
          <a:xfrm>
            <a:off x="413516" y="6296280"/>
            <a:ext cx="2598104" cy="0"/>
          </a:xfrm>
          <a:prstGeom prst="line">
            <a:avLst/>
          </a:prstGeom>
          <a:ln w="28575">
            <a:solidFill>
              <a:srgbClr val="E8EB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57">
            <a:extLst>
              <a:ext uri="{FF2B5EF4-FFF2-40B4-BE49-F238E27FC236}">
                <a16:creationId xmlns:a16="http://schemas.microsoft.com/office/drawing/2014/main" id="{B8719BCD-9247-03E6-57F5-1D4D4CD9A474}"/>
              </a:ext>
            </a:extLst>
          </p:cNvPr>
          <p:cNvSpPr txBox="1"/>
          <p:nvPr/>
        </p:nvSpPr>
        <p:spPr>
          <a:xfrm>
            <a:off x="7391400" y="3849906"/>
            <a:ext cx="1649160" cy="41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6" spc="250" dirty="0" err="1">
                <a:solidFill>
                  <a:srgbClr val="694A33"/>
                </a:solidFill>
                <a:ea typeface="セザンヌ Medium"/>
              </a:rPr>
              <a:t>VIO脱毛</a:t>
            </a:r>
            <a:endParaRPr lang="en-US" sz="2496" spc="250" dirty="0">
              <a:solidFill>
                <a:srgbClr val="694A33"/>
              </a:solidFill>
              <a:ea typeface="セザンヌ Medium"/>
            </a:endParaRPr>
          </a:p>
        </p:txBody>
      </p:sp>
      <p:sp>
        <p:nvSpPr>
          <p:cNvPr id="60" name="TextBox 31">
            <a:extLst>
              <a:ext uri="{FF2B5EF4-FFF2-40B4-BE49-F238E27FC236}">
                <a16:creationId xmlns:a16="http://schemas.microsoft.com/office/drawing/2014/main" id="{2C24C609-7BF7-1AF2-C935-B06085B245D7}"/>
              </a:ext>
            </a:extLst>
          </p:cNvPr>
          <p:cNvSpPr txBox="1"/>
          <p:nvPr/>
        </p:nvSpPr>
        <p:spPr>
          <a:xfrm>
            <a:off x="2123359" y="4896765"/>
            <a:ext cx="830723" cy="196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3"/>
              </a:lnSpc>
            </a:pPr>
            <a:r>
              <a:rPr lang="ja-JP" alt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（税</a:t>
            </a:r>
            <a:r>
              <a:rPr 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込</a:t>
            </a:r>
            <a:r>
              <a:rPr lang="ja-JP" alt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sz="1050" b="1" dirty="0">
              <a:solidFill>
                <a:srgbClr val="694A33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3" name="TextBox 31">
            <a:extLst>
              <a:ext uri="{FF2B5EF4-FFF2-40B4-BE49-F238E27FC236}">
                <a16:creationId xmlns:a16="http://schemas.microsoft.com/office/drawing/2014/main" id="{712132EB-4961-973D-88E8-F01E1291B459}"/>
              </a:ext>
            </a:extLst>
          </p:cNvPr>
          <p:cNvSpPr txBox="1"/>
          <p:nvPr/>
        </p:nvSpPr>
        <p:spPr>
          <a:xfrm>
            <a:off x="8584066" y="4896765"/>
            <a:ext cx="830723" cy="196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3"/>
              </a:lnSpc>
            </a:pPr>
            <a:r>
              <a:rPr lang="ja-JP" alt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（税</a:t>
            </a:r>
            <a:r>
              <a:rPr 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込</a:t>
            </a:r>
            <a:r>
              <a:rPr lang="ja-JP" alt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sz="1050" b="1" dirty="0">
              <a:solidFill>
                <a:srgbClr val="694A33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4" name="TextBox 31">
            <a:extLst>
              <a:ext uri="{FF2B5EF4-FFF2-40B4-BE49-F238E27FC236}">
                <a16:creationId xmlns:a16="http://schemas.microsoft.com/office/drawing/2014/main" id="{73FB45AF-6AD0-A864-741C-0B8350A62BDA}"/>
              </a:ext>
            </a:extLst>
          </p:cNvPr>
          <p:cNvSpPr txBox="1"/>
          <p:nvPr/>
        </p:nvSpPr>
        <p:spPr>
          <a:xfrm>
            <a:off x="5268934" y="4870950"/>
            <a:ext cx="830723" cy="196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3"/>
              </a:lnSpc>
            </a:pPr>
            <a:r>
              <a:rPr lang="ja-JP" alt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（税</a:t>
            </a:r>
            <a:r>
              <a:rPr 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込</a:t>
            </a:r>
            <a:r>
              <a:rPr lang="ja-JP" altLang="en-US" sz="1050" b="1" dirty="0">
                <a:solidFill>
                  <a:srgbClr val="694A3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sz="1050" b="1" dirty="0">
              <a:solidFill>
                <a:srgbClr val="694A33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0DF748A4-28C8-F129-B491-830E31B9EFDC}"/>
              </a:ext>
            </a:extLst>
          </p:cNvPr>
          <p:cNvGrpSpPr/>
          <p:nvPr/>
        </p:nvGrpSpPr>
        <p:grpSpPr>
          <a:xfrm>
            <a:off x="124848" y="4352527"/>
            <a:ext cx="830723" cy="710760"/>
            <a:chOff x="168214" y="4348548"/>
            <a:chExt cx="830723" cy="710760"/>
          </a:xfrm>
        </p:grpSpPr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EDABE6AE-C88D-AC9E-94C1-2C074554442C}"/>
                </a:ext>
              </a:extLst>
            </p:cNvPr>
            <p:cNvSpPr/>
            <p:nvPr/>
          </p:nvSpPr>
          <p:spPr>
            <a:xfrm>
              <a:off x="219789" y="4348548"/>
              <a:ext cx="710760" cy="7107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TextBox 31">
              <a:extLst>
                <a:ext uri="{FF2B5EF4-FFF2-40B4-BE49-F238E27FC236}">
                  <a16:creationId xmlns:a16="http://schemas.microsoft.com/office/drawing/2014/main" id="{8C39B7AE-04B1-E3AF-E2FD-0CE4FD4FEF74}"/>
                </a:ext>
              </a:extLst>
            </p:cNvPr>
            <p:cNvSpPr txBox="1"/>
            <p:nvPr/>
          </p:nvSpPr>
          <p:spPr>
            <a:xfrm>
              <a:off x="168214" y="4577571"/>
              <a:ext cx="830723" cy="430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33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15%</a:t>
              </a:r>
            </a:p>
            <a:p>
              <a:pPr algn="ctr">
                <a:lnSpc>
                  <a:spcPts val="1633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off</a:t>
              </a:r>
            </a:p>
          </p:txBody>
        </p:sp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288890A3-22AE-7C53-770B-9E7324C522E5}"/>
              </a:ext>
            </a:extLst>
          </p:cNvPr>
          <p:cNvGrpSpPr/>
          <p:nvPr/>
        </p:nvGrpSpPr>
        <p:grpSpPr>
          <a:xfrm>
            <a:off x="3369660" y="4352527"/>
            <a:ext cx="830723" cy="710760"/>
            <a:chOff x="168214" y="4348548"/>
            <a:chExt cx="830723" cy="710760"/>
          </a:xfrm>
        </p:grpSpPr>
        <p:sp>
          <p:nvSpPr>
            <p:cNvPr id="69" name="楕円 68">
              <a:extLst>
                <a:ext uri="{FF2B5EF4-FFF2-40B4-BE49-F238E27FC236}">
                  <a16:creationId xmlns:a16="http://schemas.microsoft.com/office/drawing/2014/main" id="{089523CB-51CD-E044-E0BC-C79CF15CA8B6}"/>
                </a:ext>
              </a:extLst>
            </p:cNvPr>
            <p:cNvSpPr/>
            <p:nvPr/>
          </p:nvSpPr>
          <p:spPr>
            <a:xfrm>
              <a:off x="219789" y="4348548"/>
              <a:ext cx="710760" cy="7107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TextBox 31">
              <a:extLst>
                <a:ext uri="{FF2B5EF4-FFF2-40B4-BE49-F238E27FC236}">
                  <a16:creationId xmlns:a16="http://schemas.microsoft.com/office/drawing/2014/main" id="{4B138387-3312-02D7-3576-B84F874222B7}"/>
                </a:ext>
              </a:extLst>
            </p:cNvPr>
            <p:cNvSpPr txBox="1"/>
            <p:nvPr/>
          </p:nvSpPr>
          <p:spPr>
            <a:xfrm>
              <a:off x="168214" y="4577571"/>
              <a:ext cx="830723" cy="430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33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20%</a:t>
              </a:r>
            </a:p>
            <a:p>
              <a:pPr algn="ctr">
                <a:lnSpc>
                  <a:spcPts val="1633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off</a:t>
              </a: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CA104F9F-C18C-8889-53CD-548F61F48085}"/>
              </a:ext>
            </a:extLst>
          </p:cNvPr>
          <p:cNvGrpSpPr/>
          <p:nvPr/>
        </p:nvGrpSpPr>
        <p:grpSpPr>
          <a:xfrm>
            <a:off x="6646009" y="4275840"/>
            <a:ext cx="830723" cy="710760"/>
            <a:chOff x="168214" y="4348548"/>
            <a:chExt cx="830723" cy="710760"/>
          </a:xfrm>
        </p:grpSpPr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ABB88F33-AA9E-0986-C99C-3304B344BCF1}"/>
                </a:ext>
              </a:extLst>
            </p:cNvPr>
            <p:cNvSpPr/>
            <p:nvPr/>
          </p:nvSpPr>
          <p:spPr>
            <a:xfrm>
              <a:off x="219789" y="4348548"/>
              <a:ext cx="710760" cy="7107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TextBox 31">
              <a:extLst>
                <a:ext uri="{FF2B5EF4-FFF2-40B4-BE49-F238E27FC236}">
                  <a16:creationId xmlns:a16="http://schemas.microsoft.com/office/drawing/2014/main" id="{79C91839-D2A0-4308-7BF7-14E53ADB58C9}"/>
                </a:ext>
              </a:extLst>
            </p:cNvPr>
            <p:cNvSpPr txBox="1"/>
            <p:nvPr/>
          </p:nvSpPr>
          <p:spPr>
            <a:xfrm>
              <a:off x="168214" y="4577571"/>
              <a:ext cx="830723" cy="430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33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20%</a:t>
              </a:r>
            </a:p>
            <a:p>
              <a:pPr algn="ctr">
                <a:lnSpc>
                  <a:spcPts val="1633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off</a:t>
              </a:r>
            </a:p>
          </p:txBody>
        </p:sp>
      </p:grpSp>
      <p:sp>
        <p:nvSpPr>
          <p:cNvPr id="74" name="TextBox 31">
            <a:extLst>
              <a:ext uri="{FF2B5EF4-FFF2-40B4-BE49-F238E27FC236}">
                <a16:creationId xmlns:a16="http://schemas.microsoft.com/office/drawing/2014/main" id="{D84D0E66-8D29-1249-AB47-6048F03E61A5}"/>
              </a:ext>
            </a:extLst>
          </p:cNvPr>
          <p:cNvSpPr txBox="1"/>
          <p:nvPr/>
        </p:nvSpPr>
        <p:spPr>
          <a:xfrm>
            <a:off x="2333772" y="6032973"/>
            <a:ext cx="830723" cy="196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3"/>
              </a:lnSpc>
            </a:pPr>
            <a:r>
              <a:rPr lang="ja-JP" alt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（税</a:t>
            </a:r>
            <a:r>
              <a:rPr 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込</a:t>
            </a:r>
            <a:r>
              <a:rPr lang="ja-JP" alt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sz="1050" b="1" dirty="0">
              <a:solidFill>
                <a:srgbClr val="941A1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5" name="TextBox 31">
            <a:extLst>
              <a:ext uri="{FF2B5EF4-FFF2-40B4-BE49-F238E27FC236}">
                <a16:creationId xmlns:a16="http://schemas.microsoft.com/office/drawing/2014/main" id="{278A8F44-28C5-0B50-4002-3550C5BD8B9D}"/>
              </a:ext>
            </a:extLst>
          </p:cNvPr>
          <p:cNvSpPr txBox="1"/>
          <p:nvPr/>
        </p:nvSpPr>
        <p:spPr>
          <a:xfrm>
            <a:off x="5542859" y="6005210"/>
            <a:ext cx="830723" cy="196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3"/>
              </a:lnSpc>
            </a:pPr>
            <a:r>
              <a:rPr lang="ja-JP" alt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（税</a:t>
            </a:r>
            <a:r>
              <a:rPr 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込</a:t>
            </a:r>
            <a:r>
              <a:rPr lang="ja-JP" alt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sz="1050" b="1" dirty="0">
              <a:solidFill>
                <a:srgbClr val="941A1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6" name="TextBox 31">
            <a:extLst>
              <a:ext uri="{FF2B5EF4-FFF2-40B4-BE49-F238E27FC236}">
                <a16:creationId xmlns:a16="http://schemas.microsoft.com/office/drawing/2014/main" id="{1D0CFC9F-8000-B06D-75AC-ABE42E3B3AF9}"/>
              </a:ext>
            </a:extLst>
          </p:cNvPr>
          <p:cNvSpPr txBox="1"/>
          <p:nvPr/>
        </p:nvSpPr>
        <p:spPr>
          <a:xfrm>
            <a:off x="8749359" y="5996315"/>
            <a:ext cx="830723" cy="196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3"/>
              </a:lnSpc>
            </a:pPr>
            <a:r>
              <a:rPr lang="ja-JP" alt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（税</a:t>
            </a:r>
            <a:r>
              <a:rPr 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込</a:t>
            </a:r>
            <a:r>
              <a:rPr lang="ja-JP" altLang="en-US" sz="1050" b="1" dirty="0">
                <a:solidFill>
                  <a:srgbClr val="941A1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lang="en-US" sz="1050" b="1" dirty="0">
              <a:solidFill>
                <a:srgbClr val="941A1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57</Words>
  <Application>Microsoft Office PowerPoint</Application>
  <PresentationFormat>A4 210 x 297 mm</PresentationFormat>
  <Paragraphs>29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游ゴシック Medium</vt:lpstr>
      <vt:lpstr>セザンヌ Medium</vt:lpstr>
      <vt:lpstr>Arial</vt:lpstr>
      <vt:lpstr>セザンヌ</vt:lpstr>
      <vt:lpstr>Hina-Mincho</vt:lpstr>
      <vt:lpstr>Brittany</vt:lpstr>
      <vt:lpstr>游ゴシック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秋キャンペーンPOP</dc:title>
  <dc:creator>user</dc:creator>
  <cp:lastModifiedBy>【営業】  共有アカウント</cp:lastModifiedBy>
  <cp:revision>9</cp:revision>
  <cp:lastPrinted>2024-01-09T05:10:41Z</cp:lastPrinted>
  <dcterms:created xsi:type="dcterms:W3CDTF">2006-08-16T00:00:00Z</dcterms:created>
  <dcterms:modified xsi:type="dcterms:W3CDTF">2024-01-11T09:17:23Z</dcterms:modified>
  <dc:identifier>DAF5W5C8S0g</dc:identifier>
</cp:coreProperties>
</file>