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420"/>
    <a:srgbClr val="BE1F28"/>
    <a:srgbClr val="DC7B81"/>
    <a:srgbClr val="FFFFFF"/>
    <a:srgbClr val="C7212B"/>
    <a:srgbClr val="E7EBF0"/>
    <a:srgbClr val="FF99CC"/>
    <a:srgbClr val="FF3399"/>
    <a:srgbClr val="CC33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80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27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98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33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43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70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7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49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27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0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58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F10B-47AC-46A3-B6E3-613BD07700F7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FA70A-19F5-48C0-80D2-4E85468C31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7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内, テーブル, 大きい, ブルー が含まれている画像&#10;&#10;自動的に生成された説明">
            <a:extLst>
              <a:ext uri="{FF2B5EF4-FFF2-40B4-BE49-F238E27FC236}">
                <a16:creationId xmlns:a16="http://schemas.microsoft.com/office/drawing/2014/main" id="{C1C3E8E3-1881-5997-F37E-31E76A24A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2451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387A96-FAE3-B44F-1763-E151B83B7568}"/>
              </a:ext>
            </a:extLst>
          </p:cNvPr>
          <p:cNvSpPr txBox="1"/>
          <p:nvPr/>
        </p:nvSpPr>
        <p:spPr>
          <a:xfrm>
            <a:off x="331915" y="545710"/>
            <a:ext cx="6194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  <a:latin typeface="Bodoni MT Black" panose="02070A03080606020203" pitchFamily="18" charset="0"/>
              </a:rPr>
              <a:t>♥</a:t>
            </a:r>
            <a:r>
              <a:rPr kumimoji="1" lang="en-US" altLang="ja-JP" sz="4800" dirty="0">
                <a:solidFill>
                  <a:schemeClr val="bg1"/>
                </a:solidFill>
                <a:latin typeface="Bodoni MT Black" panose="02070A03080606020203" pitchFamily="18" charset="0"/>
              </a:rPr>
              <a:t>Valentine</a:t>
            </a:r>
            <a:r>
              <a:rPr kumimoji="1" lang="ja-JP" altLang="en-US" sz="4800" dirty="0">
                <a:solidFill>
                  <a:schemeClr val="bg1"/>
                </a:solidFill>
                <a:latin typeface="Bodoni MT Black" panose="02070A03080606020203" pitchFamily="18" charset="0"/>
              </a:rPr>
              <a:t>♥</a:t>
            </a:r>
            <a:endParaRPr kumimoji="1" lang="en-US" altLang="ja-JP" sz="48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674C05-0621-FA97-DAFE-093684434583}"/>
              </a:ext>
            </a:extLst>
          </p:cNvPr>
          <p:cNvSpPr txBox="1"/>
          <p:nvPr/>
        </p:nvSpPr>
        <p:spPr>
          <a:xfrm>
            <a:off x="1421207" y="3793226"/>
            <a:ext cx="4005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chemeClr val="bg1"/>
                </a:solidFill>
                <a:latin typeface="Bodoni MT" panose="02070603080606020203" pitchFamily="18" charset="0"/>
              </a:rPr>
              <a:t>\</a:t>
            </a:r>
            <a:r>
              <a:rPr kumimoji="1" lang="en-US" altLang="ja-JP" sz="8000" b="1" dirty="0">
                <a:solidFill>
                  <a:schemeClr val="bg1"/>
                </a:solidFill>
                <a:latin typeface="Bodoni MT" panose="02070603080606020203" pitchFamily="18" charset="0"/>
              </a:rPr>
              <a:t>20,000</a:t>
            </a:r>
            <a:endParaRPr kumimoji="1" lang="ja-JP" altLang="en-US" sz="80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9" name="八角形 8">
            <a:extLst>
              <a:ext uri="{FF2B5EF4-FFF2-40B4-BE49-F238E27FC236}">
                <a16:creationId xmlns:a16="http://schemas.microsoft.com/office/drawing/2014/main" id="{148536C8-0639-20E6-63F8-A9795C18DA52}"/>
              </a:ext>
            </a:extLst>
          </p:cNvPr>
          <p:cNvSpPr/>
          <p:nvPr/>
        </p:nvSpPr>
        <p:spPr>
          <a:xfrm>
            <a:off x="5102965" y="3082082"/>
            <a:ext cx="1149150" cy="1149150"/>
          </a:xfrm>
          <a:prstGeom prst="oc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rgbClr val="C7212B"/>
                </a:solidFill>
                <a:latin typeface="Bodoni MT" panose="02070603080606020203" pitchFamily="18" charset="0"/>
              </a:rPr>
              <a:t>20</a:t>
            </a:r>
            <a:r>
              <a:rPr kumimoji="1" lang="ja-JP" altLang="en-US" sz="2400" b="1" dirty="0">
                <a:solidFill>
                  <a:srgbClr val="C7212B"/>
                </a:solidFill>
                <a:latin typeface="Bodoni MT" panose="02070603080606020203" pitchFamily="18" charset="0"/>
              </a:rPr>
              <a:t>％</a:t>
            </a:r>
            <a:r>
              <a:rPr kumimoji="1" lang="en-US" altLang="ja-JP" b="1" dirty="0">
                <a:solidFill>
                  <a:srgbClr val="C7212B"/>
                </a:solidFill>
                <a:latin typeface="Bodoni MT" panose="02070603080606020203" pitchFamily="18" charset="0"/>
              </a:rPr>
              <a:t>OFF</a:t>
            </a:r>
            <a:endParaRPr kumimoji="1" lang="ja-JP" altLang="en-US" sz="2000" b="1" dirty="0">
              <a:solidFill>
                <a:srgbClr val="C7212B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952885-A25D-1C01-EA4E-EB9720CCB247}"/>
              </a:ext>
            </a:extLst>
          </p:cNvPr>
          <p:cNvSpPr txBox="1"/>
          <p:nvPr/>
        </p:nvSpPr>
        <p:spPr>
          <a:xfrm>
            <a:off x="2631253" y="5726272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Bodoni MT" panose="02070603080606020203" pitchFamily="18" charset="0"/>
              </a:rPr>
              <a:t>3</a:t>
            </a:r>
            <a:r>
              <a:rPr kumimoji="1" lang="ja-JP" altLang="en-US" sz="2000" dirty="0">
                <a:solidFill>
                  <a:schemeClr val="bg1"/>
                </a:solidFill>
                <a:latin typeface="Bodoni MT" panose="02070603080606020203" pitchFamily="18" charset="0"/>
              </a:rPr>
              <a:t>月</a:t>
            </a:r>
            <a:r>
              <a:rPr kumimoji="1" lang="en-US" altLang="ja-JP" sz="2000" dirty="0">
                <a:solidFill>
                  <a:schemeClr val="bg1"/>
                </a:solidFill>
                <a:latin typeface="Bodoni MT" panose="02070603080606020203" pitchFamily="18" charset="0"/>
              </a:rPr>
              <a:t>13</a:t>
            </a:r>
            <a:r>
              <a:rPr kumimoji="1" lang="ja-JP" altLang="en-US" sz="2000" dirty="0">
                <a:solidFill>
                  <a:schemeClr val="bg1"/>
                </a:solidFill>
                <a:latin typeface="Bodoni MT" panose="02070603080606020203" pitchFamily="18" charset="0"/>
              </a:rPr>
              <a:t>日まで</a:t>
            </a: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7910BA84-B79C-02A8-40A3-2BB539D2D3C9}"/>
              </a:ext>
            </a:extLst>
          </p:cNvPr>
          <p:cNvSpPr/>
          <p:nvPr/>
        </p:nvSpPr>
        <p:spPr>
          <a:xfrm rot="10800000">
            <a:off x="3085708" y="3140138"/>
            <a:ext cx="676771" cy="522370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2644117-C398-93E6-E52B-B46C8D3D95DD}"/>
              </a:ext>
            </a:extLst>
          </p:cNvPr>
          <p:cNvGrpSpPr/>
          <p:nvPr/>
        </p:nvGrpSpPr>
        <p:grpSpPr>
          <a:xfrm>
            <a:off x="2171602" y="1590726"/>
            <a:ext cx="2589084" cy="1200329"/>
            <a:chOff x="2171602" y="1808450"/>
            <a:chExt cx="2589084" cy="120032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8971B36-B50D-6475-8E67-B1639DBAFC30}"/>
                </a:ext>
              </a:extLst>
            </p:cNvPr>
            <p:cNvSpPr txBox="1"/>
            <p:nvPr/>
          </p:nvSpPr>
          <p:spPr>
            <a:xfrm>
              <a:off x="2348316" y="1808450"/>
              <a:ext cx="21515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dirty="0">
                  <a:solidFill>
                    <a:schemeClr val="bg1"/>
                  </a:solidFill>
                  <a:latin typeface="Bodoni MT" panose="02070603080606020203" pitchFamily="18" charset="0"/>
                </a:rPr>
                <a:t>全身脱毛</a:t>
              </a:r>
              <a:endParaRPr kumimoji="1" lang="en-US" altLang="ja-JP" sz="2800" dirty="0">
                <a:solidFill>
                  <a:schemeClr val="bg1"/>
                </a:solidFill>
                <a:latin typeface="Bodoni MT" panose="02070603080606020203" pitchFamily="18" charset="0"/>
              </a:endParaRPr>
            </a:p>
            <a:p>
              <a:pPr algn="ctr"/>
              <a:r>
                <a:rPr kumimoji="1" lang="en-US" altLang="ja-JP" sz="4000" dirty="0">
                  <a:solidFill>
                    <a:schemeClr val="bg1"/>
                  </a:solidFill>
                  <a:latin typeface="Bodoni MT" panose="02070603080606020203" pitchFamily="18" charset="0"/>
                </a:rPr>
                <a:t>\</a:t>
              </a:r>
              <a:r>
                <a:rPr kumimoji="1" lang="en-US" altLang="ja-JP" sz="4400" dirty="0">
                  <a:solidFill>
                    <a:schemeClr val="bg1"/>
                  </a:solidFill>
                  <a:latin typeface="Bodoni MT" panose="02070603080606020203" pitchFamily="18" charset="0"/>
                </a:rPr>
                <a:t>25,000</a:t>
              </a:r>
              <a:endParaRPr kumimoji="1" lang="ja-JP" altLang="en-US" sz="4400" dirty="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55281712-B3C1-12FC-BEED-4B2428DF361E}"/>
                </a:ext>
              </a:extLst>
            </p:cNvPr>
            <p:cNvCxnSpPr>
              <a:cxnSpLocks/>
            </p:cNvCxnSpPr>
            <p:nvPr/>
          </p:nvCxnSpPr>
          <p:spPr>
            <a:xfrm>
              <a:off x="2171602" y="2408614"/>
              <a:ext cx="2589084" cy="3755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7A0208-E18E-7BC0-AB59-B74561A7E50E}"/>
              </a:ext>
            </a:extLst>
          </p:cNvPr>
          <p:cNvSpPr txBox="1"/>
          <p:nvPr/>
        </p:nvSpPr>
        <p:spPr>
          <a:xfrm>
            <a:off x="613073" y="5123186"/>
            <a:ext cx="585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紹介</a:t>
            </a:r>
            <a:r>
              <a:rPr kumimoji="1" lang="en-US" altLang="ja-JP" sz="2000" dirty="0">
                <a:solidFill>
                  <a:schemeClr val="bg1"/>
                </a:solidFill>
              </a:rPr>
              <a:t>5</a:t>
            </a:r>
            <a:r>
              <a:rPr kumimoji="1" lang="ja-JP" altLang="en-US" sz="2000" dirty="0">
                <a:solidFill>
                  <a:schemeClr val="bg1"/>
                </a:solidFill>
              </a:rPr>
              <a:t>％</a:t>
            </a:r>
            <a:r>
              <a:rPr kumimoji="1" lang="en-US" altLang="ja-JP" sz="2000" dirty="0">
                <a:solidFill>
                  <a:schemeClr val="bg1"/>
                </a:solidFill>
              </a:rPr>
              <a:t>OFF</a:t>
            </a:r>
            <a:r>
              <a:rPr kumimoji="1" lang="ja-JP" altLang="en-US" sz="2000" dirty="0">
                <a:solidFill>
                  <a:schemeClr val="bg1"/>
                </a:solidFill>
              </a:rPr>
              <a:t>クーポンとチョコレートプレゼント♡</a:t>
            </a:r>
          </a:p>
        </p:txBody>
      </p:sp>
    </p:spTree>
    <p:extLst>
      <p:ext uri="{BB962C8B-B14F-4D97-AF65-F5344CB8AC3E}">
        <p14:creationId xmlns:p14="http://schemas.microsoft.com/office/powerpoint/2010/main" val="1184782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962</TotalTime>
  <Words>24</Words>
  <Application>Microsoft Office PowerPoint</Application>
  <PresentationFormat>A4 210 x 297 mm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Bodoni MT</vt:lpstr>
      <vt:lpstr>Bodoni MT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共有アカウント</dc:creator>
  <cp:lastModifiedBy>【営業】 共有アカウント</cp:lastModifiedBy>
  <cp:revision>12</cp:revision>
  <dcterms:created xsi:type="dcterms:W3CDTF">2023-12-15T02:53:43Z</dcterms:created>
  <dcterms:modified xsi:type="dcterms:W3CDTF">2024-01-17T06:54:53Z</dcterms:modified>
</cp:coreProperties>
</file>