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7199313" cy="71993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184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949" y="1178222"/>
            <a:ext cx="6119416" cy="2506427"/>
          </a:xfrm>
        </p:spPr>
        <p:txBody>
          <a:bodyPr anchor="b"/>
          <a:lstStyle>
            <a:lvl1pPr algn="ctr">
              <a:defRPr sz="472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914" y="3781306"/>
            <a:ext cx="5399485" cy="1738167"/>
          </a:xfrm>
        </p:spPr>
        <p:txBody>
          <a:bodyPr/>
          <a:lstStyle>
            <a:lvl1pPr marL="0" indent="0" algn="ctr">
              <a:buNone/>
              <a:defRPr sz="1890"/>
            </a:lvl1pPr>
            <a:lvl2pPr marL="359954" indent="0" algn="ctr">
              <a:buNone/>
              <a:defRPr sz="1575"/>
            </a:lvl2pPr>
            <a:lvl3pPr marL="719907" indent="0" algn="ctr">
              <a:buNone/>
              <a:defRPr sz="1417"/>
            </a:lvl3pPr>
            <a:lvl4pPr marL="1079861" indent="0" algn="ctr">
              <a:buNone/>
              <a:defRPr sz="1260"/>
            </a:lvl4pPr>
            <a:lvl5pPr marL="1439814" indent="0" algn="ctr">
              <a:buNone/>
              <a:defRPr sz="1260"/>
            </a:lvl5pPr>
            <a:lvl6pPr marL="1799768" indent="0" algn="ctr">
              <a:buNone/>
              <a:defRPr sz="1260"/>
            </a:lvl6pPr>
            <a:lvl7pPr marL="2159721" indent="0" algn="ctr">
              <a:buNone/>
              <a:defRPr sz="1260"/>
            </a:lvl7pPr>
            <a:lvl8pPr marL="2519675" indent="0" algn="ctr">
              <a:buNone/>
              <a:defRPr sz="1260"/>
            </a:lvl8pPr>
            <a:lvl9pPr marL="2879628" indent="0" algn="ctr">
              <a:buNone/>
              <a:defRPr sz="126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A3BB2-9D46-466C-AD2F-93DF14CC1917}" type="datetimeFigureOut">
              <a:rPr kumimoji="1" lang="ja-JP" altLang="en-US" smtClean="0"/>
              <a:t>2024/1/29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24C2-673F-4E00-8103-995023218D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8781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A3BB2-9D46-466C-AD2F-93DF14CC1917}" type="datetimeFigureOut">
              <a:rPr kumimoji="1" lang="ja-JP" altLang="en-US" smtClean="0"/>
              <a:t>2024/1/29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24C2-673F-4E00-8103-995023218D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0318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2009" y="383297"/>
            <a:ext cx="1552352" cy="610108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4953" y="383297"/>
            <a:ext cx="4567064" cy="610108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A3BB2-9D46-466C-AD2F-93DF14CC1917}" type="datetimeFigureOut">
              <a:rPr kumimoji="1" lang="ja-JP" altLang="en-US" smtClean="0"/>
              <a:t>2024/1/29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24C2-673F-4E00-8103-995023218D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697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A3BB2-9D46-466C-AD2F-93DF14CC1917}" type="datetimeFigureOut">
              <a:rPr kumimoji="1" lang="ja-JP" altLang="en-US" smtClean="0"/>
              <a:t>2024/1/29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24C2-673F-4E00-8103-995023218D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942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1204" y="1794831"/>
            <a:ext cx="6209407" cy="2994714"/>
          </a:xfrm>
        </p:spPr>
        <p:txBody>
          <a:bodyPr anchor="b"/>
          <a:lstStyle>
            <a:lvl1pPr>
              <a:defRPr sz="472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1204" y="4817876"/>
            <a:ext cx="6209407" cy="1574849"/>
          </a:xfrm>
        </p:spPr>
        <p:txBody>
          <a:bodyPr/>
          <a:lstStyle>
            <a:lvl1pPr marL="0" indent="0">
              <a:buNone/>
              <a:defRPr sz="1890">
                <a:solidFill>
                  <a:schemeClr val="tx1"/>
                </a:solidFill>
              </a:defRPr>
            </a:lvl1pPr>
            <a:lvl2pPr marL="359954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2pPr>
            <a:lvl3pPr marL="719907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3pPr>
            <a:lvl4pPr marL="1079861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4pPr>
            <a:lvl5pPr marL="1439814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5pPr>
            <a:lvl6pPr marL="1799768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6pPr>
            <a:lvl7pPr marL="2159721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7pPr>
            <a:lvl8pPr marL="2519675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8pPr>
            <a:lvl9pPr marL="2879628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A3BB2-9D46-466C-AD2F-93DF14CC1917}" type="datetimeFigureOut">
              <a:rPr kumimoji="1" lang="ja-JP" altLang="en-US" smtClean="0"/>
              <a:t>2024/1/29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24C2-673F-4E00-8103-995023218D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375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4953" y="1916484"/>
            <a:ext cx="3059708" cy="456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652" y="1916484"/>
            <a:ext cx="3059708" cy="456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A3BB2-9D46-466C-AD2F-93DF14CC1917}" type="datetimeFigureOut">
              <a:rPr kumimoji="1" lang="ja-JP" altLang="en-US" smtClean="0"/>
              <a:t>2024/1/29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24C2-673F-4E00-8103-995023218D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880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1" y="383299"/>
            <a:ext cx="6209407" cy="139153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891" y="1764832"/>
            <a:ext cx="3045646" cy="864917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891" y="2629749"/>
            <a:ext cx="3045646" cy="386796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44652" y="1764832"/>
            <a:ext cx="3060646" cy="864917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44652" y="2629749"/>
            <a:ext cx="3060646" cy="386796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A3BB2-9D46-466C-AD2F-93DF14CC1917}" type="datetimeFigureOut">
              <a:rPr kumimoji="1" lang="ja-JP" altLang="en-US" smtClean="0"/>
              <a:t>2024/1/29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24C2-673F-4E00-8103-995023218D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051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A3BB2-9D46-466C-AD2F-93DF14CC1917}" type="datetimeFigureOut">
              <a:rPr kumimoji="1" lang="ja-JP" altLang="en-US" smtClean="0"/>
              <a:t>2024/1/29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24C2-673F-4E00-8103-995023218D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5864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A3BB2-9D46-466C-AD2F-93DF14CC1917}" type="datetimeFigureOut">
              <a:rPr kumimoji="1" lang="ja-JP" altLang="en-US" smtClean="0"/>
              <a:t>2024/1/29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24C2-673F-4E00-8103-995023218D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006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479954"/>
            <a:ext cx="2321966" cy="1679840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60646" y="1036570"/>
            <a:ext cx="3644652" cy="5116178"/>
          </a:xfrm>
        </p:spPr>
        <p:txBody>
          <a:bodyPr/>
          <a:lstStyle>
            <a:lvl1pPr>
              <a:defRPr sz="2519"/>
            </a:lvl1pPr>
            <a:lvl2pPr>
              <a:defRPr sz="2204"/>
            </a:lvl2pPr>
            <a:lvl3pPr>
              <a:defRPr sz="1890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2159794"/>
            <a:ext cx="2321966" cy="4001285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A3BB2-9D46-466C-AD2F-93DF14CC1917}" type="datetimeFigureOut">
              <a:rPr kumimoji="1" lang="ja-JP" altLang="en-US" smtClean="0"/>
              <a:t>2024/1/29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24C2-673F-4E00-8103-995023218D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3759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479954"/>
            <a:ext cx="2321966" cy="1679840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60646" y="1036570"/>
            <a:ext cx="3644652" cy="5116178"/>
          </a:xfrm>
        </p:spPr>
        <p:txBody>
          <a:bodyPr anchor="t"/>
          <a:lstStyle>
            <a:lvl1pPr marL="0" indent="0">
              <a:buNone/>
              <a:defRPr sz="2519"/>
            </a:lvl1pPr>
            <a:lvl2pPr marL="359954" indent="0">
              <a:buNone/>
              <a:defRPr sz="2204"/>
            </a:lvl2pPr>
            <a:lvl3pPr marL="719907" indent="0">
              <a:buNone/>
              <a:defRPr sz="1890"/>
            </a:lvl3pPr>
            <a:lvl4pPr marL="1079861" indent="0">
              <a:buNone/>
              <a:defRPr sz="1575"/>
            </a:lvl4pPr>
            <a:lvl5pPr marL="1439814" indent="0">
              <a:buNone/>
              <a:defRPr sz="1575"/>
            </a:lvl5pPr>
            <a:lvl6pPr marL="1799768" indent="0">
              <a:buNone/>
              <a:defRPr sz="1575"/>
            </a:lvl6pPr>
            <a:lvl7pPr marL="2159721" indent="0">
              <a:buNone/>
              <a:defRPr sz="1575"/>
            </a:lvl7pPr>
            <a:lvl8pPr marL="2519675" indent="0">
              <a:buNone/>
              <a:defRPr sz="1575"/>
            </a:lvl8pPr>
            <a:lvl9pPr marL="2879628" indent="0">
              <a:buNone/>
              <a:defRPr sz="1575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2159794"/>
            <a:ext cx="2321966" cy="4001285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A3BB2-9D46-466C-AD2F-93DF14CC1917}" type="datetimeFigureOut">
              <a:rPr kumimoji="1" lang="ja-JP" altLang="en-US" smtClean="0"/>
              <a:t>2024/1/29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24C2-673F-4E00-8103-995023218D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8305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4953" y="383299"/>
            <a:ext cx="6209407" cy="13915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4953" y="1916484"/>
            <a:ext cx="6209407" cy="45678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4953" y="6672698"/>
            <a:ext cx="1619845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FA3BB2-9D46-466C-AD2F-93DF14CC1917}" type="datetimeFigureOut">
              <a:rPr kumimoji="1" lang="ja-JP" altLang="en-US" smtClean="0"/>
              <a:t>2024/1/29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84773" y="6672698"/>
            <a:ext cx="2429768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4515" y="6672698"/>
            <a:ext cx="1619845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C24C2-673F-4E00-8103-995023218D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1709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19907" rtl="0" eaLnBrk="1" latinLnBrk="0" hangingPunct="1">
        <a:lnSpc>
          <a:spcPct val="90000"/>
        </a:lnSpc>
        <a:spcBef>
          <a:spcPct val="0"/>
        </a:spcBef>
        <a:buNone/>
        <a:defRPr kumimoji="1" sz="34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9977" indent="-179977" algn="l" defTabSz="71990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kumimoji="1" sz="2204" kern="1200">
          <a:solidFill>
            <a:schemeClr val="tx1"/>
          </a:solidFill>
          <a:latin typeface="+mn-lt"/>
          <a:ea typeface="+mn-ea"/>
          <a:cs typeface="+mn-cs"/>
        </a:defRPr>
      </a:lvl1pPr>
      <a:lvl2pPr marL="539930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899884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3pPr>
      <a:lvl4pPr marL="1259837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619791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979745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339698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699652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3059605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1pPr>
      <a:lvl2pPr marL="359954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2pPr>
      <a:lvl3pPr marL="719907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3pPr>
      <a:lvl4pPr marL="1079861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439814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799768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159721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519675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2879628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図形, 正方形&#10;&#10;自動的に生成された説明">
            <a:extLst>
              <a:ext uri="{FF2B5EF4-FFF2-40B4-BE49-F238E27FC236}">
                <a16:creationId xmlns:a16="http://schemas.microsoft.com/office/drawing/2014/main" id="{5539961B-4A7E-7FCA-2031-D98A1D394E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199313" cy="7199313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19C7A4F-0D3C-C083-CE46-767EC9C156FD}"/>
              </a:ext>
            </a:extLst>
          </p:cNvPr>
          <p:cNvSpPr txBox="1"/>
          <p:nvPr/>
        </p:nvSpPr>
        <p:spPr>
          <a:xfrm>
            <a:off x="2433341" y="580878"/>
            <a:ext cx="2307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Elephant" panose="02020904090505020303" pitchFamily="18" charset="0"/>
                <a:cs typeface="AngsanaUPC" panose="020B0502040204020203" pitchFamily="18" charset="-34"/>
              </a:rPr>
              <a:t>Mens</a:t>
            </a:r>
            <a:r>
              <a:rPr kumimoji="1" lang="ja-JP" alt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Elephant" panose="02020904090505020303" pitchFamily="18" charset="0"/>
                <a:cs typeface="AngsanaUPC" panose="020B0502040204020203" pitchFamily="18" charset="-34"/>
              </a:rPr>
              <a:t> </a:t>
            </a:r>
            <a:r>
              <a:rPr kumimoji="1" lang="en-US" altLang="ja-JP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Elephant" panose="02020904090505020303" pitchFamily="18" charset="0"/>
                <a:cs typeface="AngsanaUPC" panose="020B0502040204020203" pitchFamily="18" charset="-34"/>
              </a:rPr>
              <a:t>Menu</a:t>
            </a:r>
            <a:endParaRPr kumimoji="1" lang="ja-JP" altLang="en-US" sz="2800" dirty="0">
              <a:solidFill>
                <a:schemeClr val="tx1">
                  <a:lumMod val="75000"/>
                  <a:lumOff val="25000"/>
                </a:schemeClr>
              </a:solidFill>
              <a:latin typeface="Elephant" panose="02020904090505020303" pitchFamily="18" charset="0"/>
              <a:cs typeface="AngsanaUPC" panose="020B0502040204020203" pitchFamily="18" charset="-34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886E189-31F3-4FF2-5365-E30023F992E3}"/>
              </a:ext>
            </a:extLst>
          </p:cNvPr>
          <p:cNvSpPr txBox="1"/>
          <p:nvPr/>
        </p:nvSpPr>
        <p:spPr>
          <a:xfrm>
            <a:off x="5664752" y="1011502"/>
            <a:ext cx="8899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/>
              <a:t>※</a:t>
            </a:r>
            <a:r>
              <a:rPr kumimoji="1" lang="ja-JP" altLang="en-US" sz="1100" dirty="0"/>
              <a:t>税込表記</a:t>
            </a: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B6A68424-9403-D58F-5613-ED7AE536AA15}"/>
              </a:ext>
            </a:extLst>
          </p:cNvPr>
          <p:cNvGrpSpPr/>
          <p:nvPr/>
        </p:nvGrpSpPr>
        <p:grpSpPr>
          <a:xfrm>
            <a:off x="640195" y="1336910"/>
            <a:ext cx="5914544" cy="779540"/>
            <a:chOff x="640195" y="1273112"/>
            <a:chExt cx="5914544" cy="779540"/>
          </a:xfrm>
        </p:grpSpPr>
        <p:grpSp>
          <p:nvGrpSpPr>
            <p:cNvPr id="15" name="グループ化 14">
              <a:extLst>
                <a:ext uri="{FF2B5EF4-FFF2-40B4-BE49-F238E27FC236}">
                  <a16:creationId xmlns:a16="http://schemas.microsoft.com/office/drawing/2014/main" id="{4997D9B1-E44F-AB03-6BCF-04A43DD41B9F}"/>
                </a:ext>
              </a:extLst>
            </p:cNvPr>
            <p:cNvGrpSpPr/>
            <p:nvPr/>
          </p:nvGrpSpPr>
          <p:grpSpPr>
            <a:xfrm>
              <a:off x="640195" y="1273112"/>
              <a:ext cx="5914544" cy="369332"/>
              <a:chOff x="640195" y="1273112"/>
              <a:chExt cx="5914544" cy="369332"/>
            </a:xfrm>
          </p:grpSpPr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AD1254F3-301D-AEE1-07A0-1D72AED79526}"/>
                  </a:ext>
                </a:extLst>
              </p:cNvPr>
              <p:cNvSpPr txBox="1"/>
              <p:nvPr/>
            </p:nvSpPr>
            <p:spPr>
              <a:xfrm>
                <a:off x="3045657" y="1273112"/>
                <a:ext cx="110799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ea"/>
                  </a:rPr>
                  <a:t>全身脱毛</a:t>
                </a:r>
              </a:p>
            </p:txBody>
          </p:sp>
          <p:cxnSp>
            <p:nvCxnSpPr>
              <p:cNvPr id="11" name="直線コネクタ 10">
                <a:extLst>
                  <a:ext uri="{FF2B5EF4-FFF2-40B4-BE49-F238E27FC236}">
                    <a16:creationId xmlns:a16="http://schemas.microsoft.com/office/drawing/2014/main" id="{E03AADF9-3B26-07EA-54A1-E7C7A29F267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304883" y="1457778"/>
                <a:ext cx="2249856" cy="0"/>
              </a:xfrm>
              <a:prstGeom prst="line">
                <a:avLst/>
              </a:prstGeom>
              <a:ln w="3175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直線コネクタ 13">
                <a:extLst>
                  <a:ext uri="{FF2B5EF4-FFF2-40B4-BE49-F238E27FC236}">
                    <a16:creationId xmlns:a16="http://schemas.microsoft.com/office/drawing/2014/main" id="{69BC3FF6-7CAA-0942-51BC-907C43F7394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0195" y="1457778"/>
                <a:ext cx="2249856" cy="0"/>
              </a:xfrm>
              <a:prstGeom prst="line">
                <a:avLst/>
              </a:prstGeom>
              <a:ln w="3175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1E63516D-0A6F-A971-B258-9F3138166C69}"/>
                </a:ext>
              </a:extLst>
            </p:cNvPr>
            <p:cNvSpPr txBox="1"/>
            <p:nvPr/>
          </p:nvSpPr>
          <p:spPr>
            <a:xfrm>
              <a:off x="923068" y="1573045"/>
              <a:ext cx="1492716" cy="4689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en-US" altLang="ja-JP" dirty="0">
                  <a:latin typeface="+mn-ea"/>
                </a:rPr>
                <a:t>VIO</a:t>
              </a:r>
              <a:r>
                <a:rPr kumimoji="1" lang="ja-JP" altLang="en-US" dirty="0">
                  <a:latin typeface="+mn-ea"/>
                </a:rPr>
                <a:t>含まない</a:t>
              </a:r>
              <a:endParaRPr kumimoji="1" lang="en-US" altLang="ja-JP" dirty="0">
                <a:latin typeface="+mn-ea"/>
              </a:endParaRPr>
            </a:p>
          </p:txBody>
        </p:sp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2017856D-1A8F-5417-ED86-B0E4C4CE2EE5}"/>
                </a:ext>
              </a:extLst>
            </p:cNvPr>
            <p:cNvSpPr txBox="1"/>
            <p:nvPr/>
          </p:nvSpPr>
          <p:spPr>
            <a:xfrm>
              <a:off x="2420489" y="1498570"/>
              <a:ext cx="2454518" cy="4678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en-US" altLang="ja-JP" dirty="0"/>
                <a:t>………………………………</a:t>
              </a:r>
            </a:p>
          </p:txBody>
        </p: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E7EA0C97-962B-8874-1AC1-20AE9B48453B}"/>
                </a:ext>
              </a:extLst>
            </p:cNvPr>
            <p:cNvSpPr txBox="1"/>
            <p:nvPr/>
          </p:nvSpPr>
          <p:spPr>
            <a:xfrm>
              <a:off x="4951472" y="1583677"/>
              <a:ext cx="1117614" cy="4689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en-US" altLang="ja-JP" dirty="0">
                  <a:latin typeface="+mn-ea"/>
                </a:rPr>
                <a:t>\35,000-</a:t>
              </a:r>
            </a:p>
          </p:txBody>
        </p:sp>
      </p:grp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5EE9DF5-6A2E-C111-90F6-F4684440F142}"/>
              </a:ext>
            </a:extLst>
          </p:cNvPr>
          <p:cNvGrpSpPr/>
          <p:nvPr/>
        </p:nvGrpSpPr>
        <p:grpSpPr>
          <a:xfrm>
            <a:off x="643733" y="5476539"/>
            <a:ext cx="5914544" cy="1184406"/>
            <a:chOff x="643733" y="4785406"/>
            <a:chExt cx="5914544" cy="1184406"/>
          </a:xfrm>
        </p:grpSpPr>
        <p:grpSp>
          <p:nvGrpSpPr>
            <p:cNvPr id="26" name="グループ化 25">
              <a:extLst>
                <a:ext uri="{FF2B5EF4-FFF2-40B4-BE49-F238E27FC236}">
                  <a16:creationId xmlns:a16="http://schemas.microsoft.com/office/drawing/2014/main" id="{D1D2234E-AE5B-0110-5CCF-8050743F0FE3}"/>
                </a:ext>
              </a:extLst>
            </p:cNvPr>
            <p:cNvGrpSpPr/>
            <p:nvPr/>
          </p:nvGrpSpPr>
          <p:grpSpPr>
            <a:xfrm>
              <a:off x="643733" y="4785406"/>
              <a:ext cx="5914544" cy="369332"/>
              <a:chOff x="640195" y="1273112"/>
              <a:chExt cx="5914544" cy="369332"/>
            </a:xfrm>
          </p:grpSpPr>
          <p:sp>
            <p:nvSpPr>
              <p:cNvPr id="27" name="テキスト ボックス 26">
                <a:extLst>
                  <a:ext uri="{FF2B5EF4-FFF2-40B4-BE49-F238E27FC236}">
                    <a16:creationId xmlns:a16="http://schemas.microsoft.com/office/drawing/2014/main" id="{2D4DA3FE-F1BA-0096-1851-6022A447964D}"/>
                  </a:ext>
                </a:extLst>
              </p:cNvPr>
              <p:cNvSpPr txBox="1"/>
              <p:nvPr/>
            </p:nvSpPr>
            <p:spPr>
              <a:xfrm>
                <a:off x="3045657" y="1273112"/>
                <a:ext cx="87716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ea"/>
                  </a:rPr>
                  <a:t>セット</a:t>
                </a:r>
              </a:p>
            </p:txBody>
          </p:sp>
          <p:cxnSp>
            <p:nvCxnSpPr>
              <p:cNvPr id="28" name="直線コネクタ 27">
                <a:extLst>
                  <a:ext uri="{FF2B5EF4-FFF2-40B4-BE49-F238E27FC236}">
                    <a16:creationId xmlns:a16="http://schemas.microsoft.com/office/drawing/2014/main" id="{549D33D7-5E19-EEA0-DD1E-3CF04F6DDE3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304883" y="1457778"/>
                <a:ext cx="2249856" cy="0"/>
              </a:xfrm>
              <a:prstGeom prst="line">
                <a:avLst/>
              </a:prstGeom>
              <a:ln w="3175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直線コネクタ 28">
                <a:extLst>
                  <a:ext uri="{FF2B5EF4-FFF2-40B4-BE49-F238E27FC236}">
                    <a16:creationId xmlns:a16="http://schemas.microsoft.com/office/drawing/2014/main" id="{8101F5DC-8B1B-3BBC-3B20-6FE340CD669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0195" y="1457778"/>
                <a:ext cx="2249856" cy="0"/>
              </a:xfrm>
              <a:prstGeom prst="line">
                <a:avLst/>
              </a:prstGeom>
              <a:ln w="3175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0" name="テキスト ボックス 29">
              <a:extLst>
                <a:ext uri="{FF2B5EF4-FFF2-40B4-BE49-F238E27FC236}">
                  <a16:creationId xmlns:a16="http://schemas.microsoft.com/office/drawing/2014/main" id="{CDA409C9-DDA7-6AB5-6E55-61BDD94436A6}"/>
                </a:ext>
              </a:extLst>
            </p:cNvPr>
            <p:cNvSpPr txBox="1"/>
            <p:nvPr/>
          </p:nvSpPr>
          <p:spPr>
            <a:xfrm>
              <a:off x="1118000" y="5085339"/>
              <a:ext cx="1107996" cy="8844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kumimoji="1" lang="ja-JP" altLang="en-US" dirty="0">
                  <a:latin typeface="+mn-ea"/>
                </a:rPr>
                <a:t>脚＋腕</a:t>
              </a:r>
              <a:endParaRPr kumimoji="1" lang="en-US" altLang="ja-JP" dirty="0">
                <a:latin typeface="+mn-ea"/>
              </a:endParaRPr>
            </a:p>
            <a:p>
              <a:pPr algn="ctr">
                <a:lnSpc>
                  <a:spcPct val="150000"/>
                </a:lnSpc>
              </a:pPr>
              <a:r>
                <a:rPr kumimoji="1" lang="ja-JP" altLang="en-US" dirty="0">
                  <a:latin typeface="+mn-ea"/>
                </a:rPr>
                <a:t>背中全体</a:t>
              </a:r>
              <a:endParaRPr kumimoji="1" lang="en-US" altLang="ja-JP" dirty="0">
                <a:latin typeface="+mn-ea"/>
              </a:endParaRPr>
            </a:p>
          </p:txBody>
        </p:sp>
        <p:sp>
          <p:nvSpPr>
            <p:cNvPr id="31" name="テキスト ボックス 30">
              <a:extLst>
                <a:ext uri="{FF2B5EF4-FFF2-40B4-BE49-F238E27FC236}">
                  <a16:creationId xmlns:a16="http://schemas.microsoft.com/office/drawing/2014/main" id="{F3C6DB47-FB3E-8BE0-342F-4DBDAD271B7C}"/>
                </a:ext>
              </a:extLst>
            </p:cNvPr>
            <p:cNvSpPr txBox="1"/>
            <p:nvPr/>
          </p:nvSpPr>
          <p:spPr>
            <a:xfrm>
              <a:off x="2296431" y="5010864"/>
              <a:ext cx="2454518" cy="88338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en-US" altLang="ja-JP" dirty="0"/>
                <a:t>………………………………</a:t>
              </a:r>
            </a:p>
            <a:p>
              <a:pPr>
                <a:lnSpc>
                  <a:spcPct val="150000"/>
                </a:lnSpc>
              </a:pPr>
              <a:r>
                <a:rPr kumimoji="1" lang="en-US" altLang="ja-JP" dirty="0"/>
                <a:t>………………………………</a:t>
              </a:r>
            </a:p>
          </p:txBody>
        </p:sp>
        <p:sp>
          <p:nvSpPr>
            <p:cNvPr id="32" name="テキスト ボックス 31">
              <a:extLst>
                <a:ext uri="{FF2B5EF4-FFF2-40B4-BE49-F238E27FC236}">
                  <a16:creationId xmlns:a16="http://schemas.microsoft.com/office/drawing/2014/main" id="{664713A3-4942-AF8E-D7BC-C40D1347E288}"/>
                </a:ext>
              </a:extLst>
            </p:cNvPr>
            <p:cNvSpPr txBox="1"/>
            <p:nvPr/>
          </p:nvSpPr>
          <p:spPr>
            <a:xfrm>
              <a:off x="4976276" y="5085338"/>
              <a:ext cx="1117614" cy="8844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>
                <a:lnSpc>
                  <a:spcPct val="150000"/>
                </a:lnSpc>
              </a:pPr>
              <a:r>
                <a:rPr kumimoji="1" lang="en-US" altLang="ja-JP" dirty="0">
                  <a:latin typeface="+mn-ea"/>
                </a:rPr>
                <a:t>\12,000-</a:t>
              </a:r>
            </a:p>
            <a:p>
              <a:pPr algn="r">
                <a:lnSpc>
                  <a:spcPct val="150000"/>
                </a:lnSpc>
              </a:pPr>
              <a:r>
                <a:rPr kumimoji="1" lang="en-US" altLang="ja-JP" dirty="0">
                  <a:latin typeface="+mn-ea"/>
                </a:rPr>
                <a:t>\12,000-</a:t>
              </a:r>
            </a:p>
          </p:txBody>
        </p:sp>
      </p:grp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2A27AC19-4BC0-37DE-3591-19E8041FFFF7}"/>
              </a:ext>
            </a:extLst>
          </p:cNvPr>
          <p:cNvGrpSpPr/>
          <p:nvPr/>
        </p:nvGrpSpPr>
        <p:grpSpPr>
          <a:xfrm>
            <a:off x="643733" y="3711525"/>
            <a:ext cx="5914544" cy="1610543"/>
            <a:chOff x="643733" y="3031025"/>
            <a:chExt cx="5914544" cy="1610543"/>
          </a:xfrm>
        </p:grpSpPr>
        <p:grpSp>
          <p:nvGrpSpPr>
            <p:cNvPr id="4" name="グループ化 3">
              <a:extLst>
                <a:ext uri="{FF2B5EF4-FFF2-40B4-BE49-F238E27FC236}">
                  <a16:creationId xmlns:a16="http://schemas.microsoft.com/office/drawing/2014/main" id="{12D42600-C3F9-DC91-7DF5-4097B3B3C5D9}"/>
                </a:ext>
              </a:extLst>
            </p:cNvPr>
            <p:cNvGrpSpPr/>
            <p:nvPr/>
          </p:nvGrpSpPr>
          <p:grpSpPr>
            <a:xfrm>
              <a:off x="643733" y="3041664"/>
              <a:ext cx="5914544" cy="1599904"/>
              <a:chOff x="643733" y="3041664"/>
              <a:chExt cx="5914544" cy="1599904"/>
            </a:xfrm>
          </p:grpSpPr>
          <p:grpSp>
            <p:nvGrpSpPr>
              <p:cNvPr id="19" name="グループ化 18">
                <a:extLst>
                  <a:ext uri="{FF2B5EF4-FFF2-40B4-BE49-F238E27FC236}">
                    <a16:creationId xmlns:a16="http://schemas.microsoft.com/office/drawing/2014/main" id="{333F2C1B-F625-2558-BE20-1E58FD9C75EC}"/>
                  </a:ext>
                </a:extLst>
              </p:cNvPr>
              <p:cNvGrpSpPr/>
              <p:nvPr/>
            </p:nvGrpSpPr>
            <p:grpSpPr>
              <a:xfrm>
                <a:off x="643733" y="3041664"/>
                <a:ext cx="5914544" cy="369332"/>
                <a:chOff x="640195" y="1273112"/>
                <a:chExt cx="5914544" cy="369332"/>
              </a:xfrm>
            </p:grpSpPr>
            <p:sp>
              <p:nvSpPr>
                <p:cNvPr id="20" name="テキスト ボックス 19">
                  <a:extLst>
                    <a:ext uri="{FF2B5EF4-FFF2-40B4-BE49-F238E27FC236}">
                      <a16:creationId xmlns:a16="http://schemas.microsoft.com/office/drawing/2014/main" id="{0156C6CC-B2B9-0749-D739-18BF41577553}"/>
                    </a:ext>
                  </a:extLst>
                </p:cNvPr>
                <p:cNvSpPr txBox="1"/>
                <p:nvPr/>
              </p:nvSpPr>
              <p:spPr>
                <a:xfrm>
                  <a:off x="3045657" y="1273112"/>
                  <a:ext cx="18473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endParaRPr kumimoji="1" lang="ja-JP" altLang="en-US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ea"/>
                  </a:endParaRPr>
                </a:p>
              </p:txBody>
            </p:sp>
            <p:cxnSp>
              <p:nvCxnSpPr>
                <p:cNvPr id="21" name="直線コネクタ 20">
                  <a:extLst>
                    <a:ext uri="{FF2B5EF4-FFF2-40B4-BE49-F238E27FC236}">
                      <a16:creationId xmlns:a16="http://schemas.microsoft.com/office/drawing/2014/main" id="{DA762674-F87E-1F4A-B587-61D6945BB0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304883" y="1457778"/>
                  <a:ext cx="2249856" cy="0"/>
                </a:xfrm>
                <a:prstGeom prst="line">
                  <a:avLst/>
                </a:prstGeom>
                <a:ln w="3175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直線コネクタ 21">
                  <a:extLst>
                    <a:ext uri="{FF2B5EF4-FFF2-40B4-BE49-F238E27FC236}">
                      <a16:creationId xmlns:a16="http://schemas.microsoft.com/office/drawing/2014/main" id="{1B42A339-9AB7-E09D-F0F1-B01DDA155DD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0195" y="1457778"/>
                  <a:ext cx="2249856" cy="0"/>
                </a:xfrm>
                <a:prstGeom prst="line">
                  <a:avLst/>
                </a:prstGeom>
                <a:ln w="3175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3" name="テキスト ボックス 22">
                <a:extLst>
                  <a:ext uri="{FF2B5EF4-FFF2-40B4-BE49-F238E27FC236}">
                    <a16:creationId xmlns:a16="http://schemas.microsoft.com/office/drawing/2014/main" id="{22BF98F3-1B3F-C41C-40BD-5BD93359746C}"/>
                  </a:ext>
                </a:extLst>
              </p:cNvPr>
              <p:cNvSpPr txBox="1"/>
              <p:nvPr/>
            </p:nvSpPr>
            <p:spPr>
              <a:xfrm>
                <a:off x="1096734" y="3341597"/>
                <a:ext cx="1088760" cy="12999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kumimoji="1" lang="en-US" altLang="ja-JP" dirty="0">
                    <a:latin typeface="+mn-ea"/>
                  </a:rPr>
                  <a:t>S</a:t>
                </a:r>
                <a:r>
                  <a:rPr kumimoji="1" lang="ja-JP" altLang="en-US" dirty="0">
                    <a:latin typeface="+mn-ea"/>
                  </a:rPr>
                  <a:t>パーツ</a:t>
                </a:r>
                <a:endParaRPr kumimoji="1" lang="en-US" altLang="ja-JP" dirty="0">
                  <a:latin typeface="+mn-ea"/>
                </a:endParaRPr>
              </a:p>
              <a:p>
                <a:pPr>
                  <a:lnSpc>
                    <a:spcPct val="150000"/>
                  </a:lnSpc>
                </a:pPr>
                <a:r>
                  <a:rPr kumimoji="1" lang="en-US" altLang="ja-JP" dirty="0">
                    <a:latin typeface="+mn-ea"/>
                  </a:rPr>
                  <a:t>M</a:t>
                </a:r>
                <a:r>
                  <a:rPr kumimoji="1" lang="ja-JP" altLang="en-US" dirty="0">
                    <a:latin typeface="+mn-ea"/>
                  </a:rPr>
                  <a:t>パーツ</a:t>
                </a:r>
                <a:endParaRPr kumimoji="1" lang="en-US" altLang="ja-JP" dirty="0">
                  <a:latin typeface="+mn-ea"/>
                </a:endParaRPr>
              </a:p>
              <a:p>
                <a:pPr>
                  <a:lnSpc>
                    <a:spcPct val="150000"/>
                  </a:lnSpc>
                </a:pPr>
                <a:r>
                  <a:rPr kumimoji="1" lang="en-US" altLang="ja-JP" dirty="0">
                    <a:latin typeface="+mn-ea"/>
                  </a:rPr>
                  <a:t>L</a:t>
                </a:r>
                <a:r>
                  <a:rPr kumimoji="1" lang="ja-JP" altLang="en-US" dirty="0">
                    <a:latin typeface="+mn-ea"/>
                  </a:rPr>
                  <a:t>パーツ</a:t>
                </a:r>
                <a:endParaRPr kumimoji="1" lang="en-US" altLang="ja-JP" dirty="0">
                  <a:latin typeface="+mn-ea"/>
                </a:endParaRPr>
              </a:p>
            </p:txBody>
          </p:sp>
          <p:sp>
            <p:nvSpPr>
              <p:cNvPr id="24" name="テキスト ボックス 23">
                <a:extLst>
                  <a:ext uri="{FF2B5EF4-FFF2-40B4-BE49-F238E27FC236}">
                    <a16:creationId xmlns:a16="http://schemas.microsoft.com/office/drawing/2014/main" id="{D6D267A2-3D6B-76F6-38F5-640CB40D1F47}"/>
                  </a:ext>
                </a:extLst>
              </p:cNvPr>
              <p:cNvSpPr txBox="1"/>
              <p:nvPr/>
            </p:nvSpPr>
            <p:spPr>
              <a:xfrm>
                <a:off x="2381495" y="3267122"/>
                <a:ext cx="2454518" cy="12988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kumimoji="1" lang="en-US" altLang="ja-JP" dirty="0"/>
                  <a:t>………………………………</a:t>
                </a:r>
              </a:p>
              <a:p>
                <a:pPr>
                  <a:lnSpc>
                    <a:spcPct val="150000"/>
                  </a:lnSpc>
                </a:pPr>
                <a:r>
                  <a:rPr kumimoji="1" lang="en-US" altLang="ja-JP" dirty="0"/>
                  <a:t>………………………………</a:t>
                </a:r>
              </a:p>
              <a:p>
                <a:pPr>
                  <a:lnSpc>
                    <a:spcPct val="150000"/>
                  </a:lnSpc>
                </a:pPr>
                <a:r>
                  <a:rPr kumimoji="1" lang="en-US" altLang="ja-JP" dirty="0"/>
                  <a:t>………………………………</a:t>
                </a:r>
                <a:endParaRPr kumimoji="1" lang="ja-JP" altLang="en-US" dirty="0"/>
              </a:p>
            </p:txBody>
          </p:sp>
          <p:sp>
            <p:nvSpPr>
              <p:cNvPr id="25" name="テキスト ボックス 24">
                <a:extLst>
                  <a:ext uri="{FF2B5EF4-FFF2-40B4-BE49-F238E27FC236}">
                    <a16:creationId xmlns:a16="http://schemas.microsoft.com/office/drawing/2014/main" id="{1D5FA3A7-AF4C-1581-9276-CC1E52F539ED}"/>
                  </a:ext>
                </a:extLst>
              </p:cNvPr>
              <p:cNvSpPr txBox="1"/>
              <p:nvPr/>
            </p:nvSpPr>
            <p:spPr>
              <a:xfrm>
                <a:off x="4986909" y="3341596"/>
                <a:ext cx="989373" cy="12999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kumimoji="1" lang="en-US" altLang="ja-JP" dirty="0">
                    <a:latin typeface="+mn-ea"/>
                  </a:rPr>
                  <a:t>\4,000-</a:t>
                </a:r>
              </a:p>
              <a:p>
                <a:pPr>
                  <a:lnSpc>
                    <a:spcPct val="150000"/>
                  </a:lnSpc>
                </a:pPr>
                <a:r>
                  <a:rPr kumimoji="1" lang="en-US" altLang="ja-JP" dirty="0">
                    <a:latin typeface="+mn-ea"/>
                  </a:rPr>
                  <a:t>\6,000-</a:t>
                </a:r>
              </a:p>
              <a:p>
                <a:pPr>
                  <a:lnSpc>
                    <a:spcPct val="150000"/>
                  </a:lnSpc>
                </a:pPr>
                <a:r>
                  <a:rPr kumimoji="1" lang="en-US" altLang="ja-JP" dirty="0">
                    <a:latin typeface="+mn-ea"/>
                  </a:rPr>
                  <a:t>\8,000-</a:t>
                </a:r>
              </a:p>
            </p:txBody>
          </p:sp>
        </p:grp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6F33A2BF-6BD2-8853-354B-87C057482890}"/>
                </a:ext>
              </a:extLst>
            </p:cNvPr>
            <p:cNvSpPr txBox="1"/>
            <p:nvPr/>
          </p:nvSpPr>
          <p:spPr>
            <a:xfrm>
              <a:off x="3049201" y="3031025"/>
              <a:ext cx="11079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ea"/>
                </a:rPr>
                <a:t>部分脱毛</a:t>
              </a:r>
            </a:p>
          </p:txBody>
        </p:sp>
      </p:grp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CED832B5-873B-9EC9-79DF-035BF56EE5D6}"/>
              </a:ext>
            </a:extLst>
          </p:cNvPr>
          <p:cNvGrpSpPr/>
          <p:nvPr/>
        </p:nvGrpSpPr>
        <p:grpSpPr>
          <a:xfrm>
            <a:off x="654371" y="2318660"/>
            <a:ext cx="5914544" cy="1195038"/>
            <a:chOff x="640195" y="1273112"/>
            <a:chExt cx="5914544" cy="1195038"/>
          </a:xfrm>
        </p:grpSpPr>
        <p:grpSp>
          <p:nvGrpSpPr>
            <p:cNvPr id="13" name="グループ化 12">
              <a:extLst>
                <a:ext uri="{FF2B5EF4-FFF2-40B4-BE49-F238E27FC236}">
                  <a16:creationId xmlns:a16="http://schemas.microsoft.com/office/drawing/2014/main" id="{FE55AB15-8F28-EBAC-9AEA-1446313C2722}"/>
                </a:ext>
              </a:extLst>
            </p:cNvPr>
            <p:cNvGrpSpPr/>
            <p:nvPr/>
          </p:nvGrpSpPr>
          <p:grpSpPr>
            <a:xfrm>
              <a:off x="640195" y="1273112"/>
              <a:ext cx="5914544" cy="369332"/>
              <a:chOff x="640195" y="1273112"/>
              <a:chExt cx="5914544" cy="369332"/>
            </a:xfrm>
          </p:grpSpPr>
          <p:sp>
            <p:nvSpPr>
              <p:cNvPr id="36" name="テキスト ボックス 35">
                <a:extLst>
                  <a:ext uri="{FF2B5EF4-FFF2-40B4-BE49-F238E27FC236}">
                    <a16:creationId xmlns:a16="http://schemas.microsoft.com/office/drawing/2014/main" id="{C1906762-66AF-F5A4-7897-BC29729F164A}"/>
                  </a:ext>
                </a:extLst>
              </p:cNvPr>
              <p:cNvSpPr txBox="1"/>
              <p:nvPr/>
            </p:nvSpPr>
            <p:spPr>
              <a:xfrm>
                <a:off x="3109455" y="1273112"/>
                <a:ext cx="87716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ea"/>
                  </a:rPr>
                  <a:t>顔脱毛</a:t>
                </a:r>
              </a:p>
            </p:txBody>
          </p:sp>
          <p:cxnSp>
            <p:nvCxnSpPr>
              <p:cNvPr id="37" name="直線コネクタ 36">
                <a:extLst>
                  <a:ext uri="{FF2B5EF4-FFF2-40B4-BE49-F238E27FC236}">
                    <a16:creationId xmlns:a16="http://schemas.microsoft.com/office/drawing/2014/main" id="{434D6523-BE38-3F56-23ED-B14D7425DC9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304883" y="1457778"/>
                <a:ext cx="2249856" cy="0"/>
              </a:xfrm>
              <a:prstGeom prst="line">
                <a:avLst/>
              </a:prstGeom>
              <a:ln w="3175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直線コネクタ 37">
                <a:extLst>
                  <a:ext uri="{FF2B5EF4-FFF2-40B4-BE49-F238E27FC236}">
                    <a16:creationId xmlns:a16="http://schemas.microsoft.com/office/drawing/2014/main" id="{F33FAB1A-42C5-406C-F6B9-FD1054807F4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0195" y="1457778"/>
                <a:ext cx="2249856" cy="0"/>
              </a:xfrm>
              <a:prstGeom prst="line">
                <a:avLst/>
              </a:prstGeom>
              <a:ln w="3175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3" name="テキスト ボックス 32">
              <a:extLst>
                <a:ext uri="{FF2B5EF4-FFF2-40B4-BE49-F238E27FC236}">
                  <a16:creationId xmlns:a16="http://schemas.microsoft.com/office/drawing/2014/main" id="{0219099E-0C51-04C8-AD28-72E1F35EF9CC}"/>
                </a:ext>
              </a:extLst>
            </p:cNvPr>
            <p:cNvSpPr txBox="1"/>
            <p:nvPr/>
          </p:nvSpPr>
          <p:spPr>
            <a:xfrm>
              <a:off x="1295215" y="1573045"/>
              <a:ext cx="646331" cy="8844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ja-JP" altLang="en-US" dirty="0">
                  <a:latin typeface="+mn-ea"/>
                </a:rPr>
                <a:t>全顔</a:t>
              </a:r>
              <a:endParaRPr kumimoji="1" lang="en-US" altLang="ja-JP" dirty="0">
                <a:latin typeface="+mn-ea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dirty="0">
                  <a:latin typeface="+mn-ea"/>
                </a:rPr>
                <a:t>ヒゲ</a:t>
              </a:r>
              <a:endParaRPr kumimoji="1" lang="en-US" altLang="ja-JP" dirty="0">
                <a:latin typeface="+mn-ea"/>
              </a:endParaRPr>
            </a:p>
          </p:txBody>
        </p:sp>
        <p:sp>
          <p:nvSpPr>
            <p:cNvPr id="34" name="テキスト ボックス 33">
              <a:extLst>
                <a:ext uri="{FF2B5EF4-FFF2-40B4-BE49-F238E27FC236}">
                  <a16:creationId xmlns:a16="http://schemas.microsoft.com/office/drawing/2014/main" id="{EE978A33-D3CA-390F-725D-09C5D31F3A2B}"/>
                </a:ext>
              </a:extLst>
            </p:cNvPr>
            <p:cNvSpPr txBox="1"/>
            <p:nvPr/>
          </p:nvSpPr>
          <p:spPr>
            <a:xfrm>
              <a:off x="2356691" y="1498570"/>
              <a:ext cx="2454518" cy="88338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en-US" altLang="ja-JP" dirty="0"/>
                <a:t>………………………………</a:t>
              </a:r>
            </a:p>
            <a:p>
              <a:pPr>
                <a:lnSpc>
                  <a:spcPct val="150000"/>
                </a:lnSpc>
              </a:pPr>
              <a:r>
                <a:rPr kumimoji="1" lang="en-US" altLang="ja-JP" dirty="0"/>
                <a:t>………………………………</a:t>
              </a:r>
            </a:p>
          </p:txBody>
        </p:sp>
        <p:sp>
          <p:nvSpPr>
            <p:cNvPr id="35" name="テキスト ボックス 34">
              <a:extLst>
                <a:ext uri="{FF2B5EF4-FFF2-40B4-BE49-F238E27FC236}">
                  <a16:creationId xmlns:a16="http://schemas.microsoft.com/office/drawing/2014/main" id="{22AD63FB-7D5D-8D07-3205-21A464761357}"/>
                </a:ext>
              </a:extLst>
            </p:cNvPr>
            <p:cNvSpPr txBox="1"/>
            <p:nvPr/>
          </p:nvSpPr>
          <p:spPr>
            <a:xfrm>
              <a:off x="4962105" y="1583677"/>
              <a:ext cx="1117614" cy="8844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en-US" altLang="ja-JP" dirty="0">
                  <a:latin typeface="+mn-ea"/>
                </a:rPr>
                <a:t>\16,000-</a:t>
              </a:r>
            </a:p>
            <a:p>
              <a:pPr>
                <a:lnSpc>
                  <a:spcPct val="150000"/>
                </a:lnSpc>
              </a:pPr>
              <a:r>
                <a:rPr kumimoji="1" lang="en-US" altLang="ja-JP" dirty="0">
                  <a:latin typeface="+mn-ea"/>
                </a:rPr>
                <a:t>\12,000-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713132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51</Words>
  <Application>Microsoft Office PowerPoint</Application>
  <PresentationFormat>ユーザー設定</PresentationFormat>
  <Paragraphs>30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Elephant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【営業】 共有アカウント</dc:creator>
  <cp:lastModifiedBy>【営業】 共有アカウント</cp:lastModifiedBy>
  <cp:revision>1</cp:revision>
  <dcterms:created xsi:type="dcterms:W3CDTF">2024-01-29T05:24:39Z</dcterms:created>
  <dcterms:modified xsi:type="dcterms:W3CDTF">2024-01-29T05:25:23Z</dcterms:modified>
</cp:coreProperties>
</file>