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7199313" cy="7199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18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178222"/>
            <a:ext cx="6119416" cy="2506427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3781306"/>
            <a:ext cx="5399485" cy="1738167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1D00C-BD14-40C9-977A-A36D4FF62C31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6CDB-9865-4B70-BAD3-3929162B3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2346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1D00C-BD14-40C9-977A-A36D4FF62C31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6CDB-9865-4B70-BAD3-3929162B3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9762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383297"/>
            <a:ext cx="1552352" cy="610108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383297"/>
            <a:ext cx="4567064" cy="610108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1D00C-BD14-40C9-977A-A36D4FF62C31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6CDB-9865-4B70-BAD3-3929162B3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9025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1D00C-BD14-40C9-977A-A36D4FF62C31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6CDB-9865-4B70-BAD3-3929162B3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9345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1794831"/>
            <a:ext cx="6209407" cy="299471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4817876"/>
            <a:ext cx="6209407" cy="1574849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82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82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1D00C-BD14-40C9-977A-A36D4FF62C31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6CDB-9865-4B70-BAD3-3929162B3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8636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1916484"/>
            <a:ext cx="3059708" cy="456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1916484"/>
            <a:ext cx="3059708" cy="456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1D00C-BD14-40C9-977A-A36D4FF62C31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6CDB-9865-4B70-BAD3-3929162B3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0256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383299"/>
            <a:ext cx="6209407" cy="139153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1764832"/>
            <a:ext cx="3045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2629749"/>
            <a:ext cx="3045646" cy="38679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1764832"/>
            <a:ext cx="3060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2629749"/>
            <a:ext cx="3060646" cy="38679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1D00C-BD14-40C9-977A-A36D4FF62C31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6CDB-9865-4B70-BAD3-3929162B3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662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1D00C-BD14-40C9-977A-A36D4FF62C31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6CDB-9865-4B70-BAD3-3929162B3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6403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1D00C-BD14-40C9-977A-A36D4FF62C31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6CDB-9865-4B70-BAD3-3929162B3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882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036570"/>
            <a:ext cx="3644652" cy="5116178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1D00C-BD14-40C9-977A-A36D4FF62C31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6CDB-9865-4B70-BAD3-3929162B3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677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036570"/>
            <a:ext cx="3644652" cy="5116178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1D00C-BD14-40C9-977A-A36D4FF62C31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6CDB-9865-4B70-BAD3-3929162B3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596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383299"/>
            <a:ext cx="6209407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1916484"/>
            <a:ext cx="6209407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F1D00C-BD14-40C9-977A-A36D4FF62C31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6672698"/>
            <a:ext cx="2429768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146CDB-9865-4B70-BAD3-3929162B3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5163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kumimoji="1"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kumimoji="1"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 descr="図形, 正方形&#10;&#10;自動的に生成された説明">
            <a:extLst>
              <a:ext uri="{FF2B5EF4-FFF2-40B4-BE49-F238E27FC236}">
                <a16:creationId xmlns:a16="http://schemas.microsoft.com/office/drawing/2014/main" id="{E65DF979-D59E-4C36-47D2-AAC4654D39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-1"/>
            <a:ext cx="7199313" cy="7199313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19C7A4F-0D3C-C083-CE46-767EC9C156FD}"/>
              </a:ext>
            </a:extLst>
          </p:cNvPr>
          <p:cNvSpPr txBox="1"/>
          <p:nvPr/>
        </p:nvSpPr>
        <p:spPr>
          <a:xfrm>
            <a:off x="2369543" y="580878"/>
            <a:ext cx="24602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Elephant" panose="02020904090505020303" pitchFamily="18" charset="0"/>
                <a:cs typeface="AngsanaUPC" panose="020B0502040204020203" pitchFamily="18" charset="-34"/>
              </a:rPr>
              <a:t>Lady’s</a:t>
            </a:r>
            <a:r>
              <a:rPr kumimoji="1" lang="ja-JP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Elephant" panose="02020904090505020303" pitchFamily="18" charset="0"/>
                <a:cs typeface="AngsanaUPC" panose="020B0502040204020203" pitchFamily="18" charset="-34"/>
              </a:rPr>
              <a:t> </a:t>
            </a:r>
            <a:r>
              <a:rPr kumimoji="1" lang="en-US" altLang="ja-JP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Elephant" panose="02020904090505020303" pitchFamily="18" charset="0"/>
                <a:cs typeface="AngsanaUPC" panose="020B0502040204020203" pitchFamily="18" charset="-34"/>
              </a:rPr>
              <a:t>Menu</a:t>
            </a:r>
            <a:endParaRPr kumimoji="1" lang="ja-JP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Elephant" panose="02020904090505020303" pitchFamily="18" charset="0"/>
              <a:cs typeface="AngsanaUPC" panose="020B0502040204020203" pitchFamily="18" charset="-34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886E189-31F3-4FF2-5365-E30023F992E3}"/>
              </a:ext>
            </a:extLst>
          </p:cNvPr>
          <p:cNvSpPr txBox="1"/>
          <p:nvPr/>
        </p:nvSpPr>
        <p:spPr>
          <a:xfrm>
            <a:off x="5664752" y="1011502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/>
              <a:t>※</a:t>
            </a:r>
            <a:r>
              <a:rPr kumimoji="1" lang="ja-JP" altLang="en-US" sz="1100" dirty="0"/>
              <a:t>税込表記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B6A68424-9403-D58F-5613-ED7AE536AA15}"/>
              </a:ext>
            </a:extLst>
          </p:cNvPr>
          <p:cNvGrpSpPr/>
          <p:nvPr/>
        </p:nvGrpSpPr>
        <p:grpSpPr>
          <a:xfrm>
            <a:off x="640195" y="1336910"/>
            <a:ext cx="5914544" cy="1610536"/>
            <a:chOff x="640195" y="1273112"/>
            <a:chExt cx="5914544" cy="1610536"/>
          </a:xfrm>
        </p:grpSpPr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4997D9B1-E44F-AB03-6BCF-04A43DD41B9F}"/>
                </a:ext>
              </a:extLst>
            </p:cNvPr>
            <p:cNvGrpSpPr/>
            <p:nvPr/>
          </p:nvGrpSpPr>
          <p:grpSpPr>
            <a:xfrm>
              <a:off x="640195" y="1273112"/>
              <a:ext cx="5914544" cy="369332"/>
              <a:chOff x="640195" y="1273112"/>
              <a:chExt cx="5914544" cy="369332"/>
            </a:xfrm>
          </p:grpSpPr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AD1254F3-301D-AEE1-07A0-1D72AED79526}"/>
                  </a:ext>
                </a:extLst>
              </p:cNvPr>
              <p:cNvSpPr txBox="1"/>
              <p:nvPr/>
            </p:nvSpPr>
            <p:spPr>
              <a:xfrm>
                <a:off x="3045657" y="1273112"/>
                <a:ext cx="11079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ea"/>
                  </a:rPr>
                  <a:t>全身脱毛</a:t>
                </a:r>
              </a:p>
            </p:txBody>
          </p:sp>
          <p:cxnSp>
            <p:nvCxnSpPr>
              <p:cNvPr id="11" name="直線コネクタ 10">
                <a:extLst>
                  <a:ext uri="{FF2B5EF4-FFF2-40B4-BE49-F238E27FC236}">
                    <a16:creationId xmlns:a16="http://schemas.microsoft.com/office/drawing/2014/main" id="{E03AADF9-3B26-07EA-54A1-E7C7A29F26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04883" y="1457778"/>
                <a:ext cx="2249856" cy="0"/>
              </a:xfrm>
              <a:prstGeom prst="line">
                <a:avLst/>
              </a:prstGeom>
              <a:ln w="31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線コネクタ 13">
                <a:extLst>
                  <a:ext uri="{FF2B5EF4-FFF2-40B4-BE49-F238E27FC236}">
                    <a16:creationId xmlns:a16="http://schemas.microsoft.com/office/drawing/2014/main" id="{69BC3FF6-7CAA-0942-51BC-907C43F739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0195" y="1457778"/>
                <a:ext cx="2249856" cy="0"/>
              </a:xfrm>
              <a:prstGeom prst="line">
                <a:avLst/>
              </a:prstGeom>
              <a:ln w="31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1E63516D-0A6F-A971-B258-9F3138166C69}"/>
                </a:ext>
              </a:extLst>
            </p:cNvPr>
            <p:cNvSpPr txBox="1"/>
            <p:nvPr/>
          </p:nvSpPr>
          <p:spPr>
            <a:xfrm>
              <a:off x="944334" y="1573045"/>
              <a:ext cx="1492716" cy="12999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+mn-ea"/>
                </a:rPr>
                <a:t>VIO</a:t>
              </a:r>
              <a:r>
                <a:rPr kumimoji="1" lang="ja-JP" altLang="en-US" dirty="0">
                  <a:latin typeface="+mn-ea"/>
                </a:rPr>
                <a:t>・顔込み</a:t>
              </a:r>
              <a:endParaRPr kumimoji="1" lang="en-US" altLang="ja-JP" dirty="0">
                <a:latin typeface="+mn-ea"/>
              </a:endParaRP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+mn-ea"/>
                </a:rPr>
                <a:t>VIO or </a:t>
              </a:r>
              <a:r>
                <a:rPr kumimoji="1" lang="ja-JP" altLang="en-US" dirty="0">
                  <a:latin typeface="+mn-ea"/>
                </a:rPr>
                <a:t>顔</a:t>
              </a:r>
              <a:endParaRPr kumimoji="1" lang="en-US" altLang="ja-JP" dirty="0">
                <a:latin typeface="+mn-ea"/>
              </a:endParaRP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+mn-ea"/>
                </a:rPr>
                <a:t>VIO</a:t>
              </a:r>
              <a:r>
                <a:rPr kumimoji="1" lang="ja-JP" altLang="en-US" dirty="0">
                  <a:latin typeface="+mn-ea"/>
                </a:rPr>
                <a:t>・顔なし</a:t>
              </a: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2017856D-1A8F-5417-ED86-B0E4C4CE2EE5}"/>
                </a:ext>
              </a:extLst>
            </p:cNvPr>
            <p:cNvSpPr txBox="1"/>
            <p:nvPr/>
          </p:nvSpPr>
          <p:spPr>
            <a:xfrm>
              <a:off x="2420489" y="1498570"/>
              <a:ext cx="2454518" cy="12988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en-US" altLang="ja-JP" dirty="0"/>
                <a:t>………………………………</a:t>
              </a:r>
            </a:p>
            <a:p>
              <a:pPr>
                <a:lnSpc>
                  <a:spcPct val="150000"/>
                </a:lnSpc>
              </a:pPr>
              <a:r>
                <a:rPr kumimoji="1" lang="en-US" altLang="ja-JP" dirty="0"/>
                <a:t>………………………………</a:t>
              </a:r>
            </a:p>
            <a:p>
              <a:pPr>
                <a:lnSpc>
                  <a:spcPct val="150000"/>
                </a:lnSpc>
              </a:pPr>
              <a:r>
                <a:rPr kumimoji="1" lang="en-US" altLang="ja-JP" dirty="0"/>
                <a:t>………………………………</a:t>
              </a:r>
              <a:endParaRPr kumimoji="1" lang="ja-JP" altLang="en-US" dirty="0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E7EA0C97-962B-8874-1AC1-20AE9B48453B}"/>
                </a:ext>
              </a:extLst>
            </p:cNvPr>
            <p:cNvSpPr txBox="1"/>
            <p:nvPr/>
          </p:nvSpPr>
          <p:spPr>
            <a:xfrm>
              <a:off x="4983371" y="1583677"/>
              <a:ext cx="1148071" cy="12999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+mn-ea"/>
                </a:rPr>
                <a:t>\23,000-</a:t>
              </a: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+mn-ea"/>
                </a:rPr>
                <a:t>\21,000-</a:t>
              </a: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+mn-ea"/>
                </a:rPr>
                <a:t>\19,000-</a:t>
              </a:r>
            </a:p>
          </p:txBody>
        </p:sp>
      </p:grp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5EE9DF5-6A2E-C111-90F6-F4684440F142}"/>
              </a:ext>
            </a:extLst>
          </p:cNvPr>
          <p:cNvGrpSpPr/>
          <p:nvPr/>
        </p:nvGrpSpPr>
        <p:grpSpPr>
          <a:xfrm>
            <a:off x="643733" y="5200086"/>
            <a:ext cx="5914544" cy="1184406"/>
            <a:chOff x="643733" y="4785406"/>
            <a:chExt cx="5914544" cy="1184406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D1D2234E-AE5B-0110-5CCF-8050743F0FE3}"/>
                </a:ext>
              </a:extLst>
            </p:cNvPr>
            <p:cNvGrpSpPr/>
            <p:nvPr/>
          </p:nvGrpSpPr>
          <p:grpSpPr>
            <a:xfrm>
              <a:off x="643733" y="4785406"/>
              <a:ext cx="5914544" cy="369332"/>
              <a:chOff x="640195" y="1273112"/>
              <a:chExt cx="5914544" cy="369332"/>
            </a:xfrm>
          </p:grpSpPr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2D4DA3FE-F1BA-0096-1851-6022A447964D}"/>
                  </a:ext>
                </a:extLst>
              </p:cNvPr>
              <p:cNvSpPr txBox="1"/>
              <p:nvPr/>
            </p:nvSpPr>
            <p:spPr>
              <a:xfrm>
                <a:off x="3045657" y="1273112"/>
                <a:ext cx="8771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ea"/>
                  </a:rPr>
                  <a:t>セット</a:t>
                </a:r>
              </a:p>
            </p:txBody>
          </p:sp>
          <p:cxnSp>
            <p:nvCxnSpPr>
              <p:cNvPr id="28" name="直線コネクタ 27">
                <a:extLst>
                  <a:ext uri="{FF2B5EF4-FFF2-40B4-BE49-F238E27FC236}">
                    <a16:creationId xmlns:a16="http://schemas.microsoft.com/office/drawing/2014/main" id="{549D33D7-5E19-EEA0-DD1E-3CF04F6DDE3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04883" y="1457778"/>
                <a:ext cx="2249856" cy="0"/>
              </a:xfrm>
              <a:prstGeom prst="line">
                <a:avLst/>
              </a:prstGeom>
              <a:ln w="31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線コネクタ 28">
                <a:extLst>
                  <a:ext uri="{FF2B5EF4-FFF2-40B4-BE49-F238E27FC236}">
                    <a16:creationId xmlns:a16="http://schemas.microsoft.com/office/drawing/2014/main" id="{8101F5DC-8B1B-3BBC-3B20-6FE340CD66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0195" y="1457778"/>
                <a:ext cx="2249856" cy="0"/>
              </a:xfrm>
              <a:prstGeom prst="line">
                <a:avLst/>
              </a:prstGeom>
              <a:ln w="31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CDA409C9-DDA7-6AB5-6E55-61BDD94436A6}"/>
                </a:ext>
              </a:extLst>
            </p:cNvPr>
            <p:cNvSpPr txBox="1"/>
            <p:nvPr/>
          </p:nvSpPr>
          <p:spPr>
            <a:xfrm>
              <a:off x="1351922" y="5085339"/>
              <a:ext cx="646331" cy="8844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dirty="0">
                  <a:latin typeface="+mn-ea"/>
                </a:rPr>
                <a:t>全顔</a:t>
              </a:r>
              <a:endParaRPr kumimoji="1" lang="en-US" altLang="ja-JP" dirty="0">
                <a:latin typeface="+mn-ea"/>
              </a:endParaRP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+mn-ea"/>
                </a:rPr>
                <a:t>VIO</a:t>
              </a:r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F3C6DB47-FB3E-8BE0-342F-4DBDAD271B7C}"/>
                </a:ext>
              </a:extLst>
            </p:cNvPr>
            <p:cNvSpPr txBox="1"/>
            <p:nvPr/>
          </p:nvSpPr>
          <p:spPr>
            <a:xfrm>
              <a:off x="2317697" y="5010864"/>
              <a:ext cx="2454518" cy="88338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en-US" altLang="ja-JP" dirty="0"/>
                <a:t>………………………………</a:t>
              </a:r>
            </a:p>
            <a:p>
              <a:pPr>
                <a:lnSpc>
                  <a:spcPct val="150000"/>
                </a:lnSpc>
              </a:pPr>
              <a:r>
                <a:rPr kumimoji="1" lang="en-US" altLang="ja-JP" dirty="0"/>
                <a:t>………………………………</a:t>
              </a:r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664713A3-4942-AF8E-D7BC-C40D1347E288}"/>
                </a:ext>
              </a:extLst>
            </p:cNvPr>
            <p:cNvSpPr txBox="1"/>
            <p:nvPr/>
          </p:nvSpPr>
          <p:spPr>
            <a:xfrm>
              <a:off x="4976276" y="5085338"/>
              <a:ext cx="1117614" cy="8844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+mn-ea"/>
                </a:rPr>
                <a:t>\8,000-</a:t>
              </a: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+mn-ea"/>
                </a:rPr>
                <a:t>\10,000-</a:t>
              </a:r>
            </a:p>
          </p:txBody>
        </p: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2A27AC19-4BC0-37DE-3591-19E8041FFFF7}"/>
              </a:ext>
            </a:extLst>
          </p:cNvPr>
          <p:cNvGrpSpPr/>
          <p:nvPr/>
        </p:nvGrpSpPr>
        <p:grpSpPr>
          <a:xfrm>
            <a:off x="643733" y="3233050"/>
            <a:ext cx="5914544" cy="1610543"/>
            <a:chOff x="643733" y="3031025"/>
            <a:chExt cx="5914544" cy="1610543"/>
          </a:xfrm>
        </p:grpSpPr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12D42600-C3F9-DC91-7DF5-4097B3B3C5D9}"/>
                </a:ext>
              </a:extLst>
            </p:cNvPr>
            <p:cNvGrpSpPr/>
            <p:nvPr/>
          </p:nvGrpSpPr>
          <p:grpSpPr>
            <a:xfrm>
              <a:off x="643733" y="3041664"/>
              <a:ext cx="5914544" cy="1599904"/>
              <a:chOff x="643733" y="3041664"/>
              <a:chExt cx="5914544" cy="1599904"/>
            </a:xfrm>
          </p:grpSpPr>
          <p:grpSp>
            <p:nvGrpSpPr>
              <p:cNvPr id="19" name="グループ化 18">
                <a:extLst>
                  <a:ext uri="{FF2B5EF4-FFF2-40B4-BE49-F238E27FC236}">
                    <a16:creationId xmlns:a16="http://schemas.microsoft.com/office/drawing/2014/main" id="{333F2C1B-F625-2558-BE20-1E58FD9C75EC}"/>
                  </a:ext>
                </a:extLst>
              </p:cNvPr>
              <p:cNvGrpSpPr/>
              <p:nvPr/>
            </p:nvGrpSpPr>
            <p:grpSpPr>
              <a:xfrm>
                <a:off x="643733" y="3041664"/>
                <a:ext cx="5914544" cy="369332"/>
                <a:chOff x="640195" y="1273112"/>
                <a:chExt cx="5914544" cy="369332"/>
              </a:xfrm>
            </p:grpSpPr>
            <p:sp>
              <p:nvSpPr>
                <p:cNvPr id="20" name="テキスト ボックス 19">
                  <a:extLst>
                    <a:ext uri="{FF2B5EF4-FFF2-40B4-BE49-F238E27FC236}">
                      <a16:creationId xmlns:a16="http://schemas.microsoft.com/office/drawing/2014/main" id="{0156C6CC-B2B9-0749-D739-18BF41577553}"/>
                    </a:ext>
                  </a:extLst>
                </p:cNvPr>
                <p:cNvSpPr txBox="1"/>
                <p:nvPr/>
              </p:nvSpPr>
              <p:spPr>
                <a:xfrm>
                  <a:off x="3045657" y="1273112"/>
                  <a:ext cx="18473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kumimoji="1" lang="ja-JP" altLang="en-US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ea"/>
                  </a:endParaRPr>
                </a:p>
              </p:txBody>
            </p:sp>
            <p:cxnSp>
              <p:nvCxnSpPr>
                <p:cNvPr id="21" name="直線コネクタ 20">
                  <a:extLst>
                    <a:ext uri="{FF2B5EF4-FFF2-40B4-BE49-F238E27FC236}">
                      <a16:creationId xmlns:a16="http://schemas.microsoft.com/office/drawing/2014/main" id="{DA762674-F87E-1F4A-B587-61D6945BB0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04883" y="1457778"/>
                  <a:ext cx="2249856" cy="0"/>
                </a:xfrm>
                <a:prstGeom prst="line">
                  <a:avLst/>
                </a:prstGeom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直線コネクタ 21">
                  <a:extLst>
                    <a:ext uri="{FF2B5EF4-FFF2-40B4-BE49-F238E27FC236}">
                      <a16:creationId xmlns:a16="http://schemas.microsoft.com/office/drawing/2014/main" id="{1B42A339-9AB7-E09D-F0F1-B01DDA155D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0195" y="1457778"/>
                  <a:ext cx="2249856" cy="0"/>
                </a:xfrm>
                <a:prstGeom prst="line">
                  <a:avLst/>
                </a:prstGeom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22BF98F3-1B3F-C41C-40BD-5BD93359746C}"/>
                  </a:ext>
                </a:extLst>
              </p:cNvPr>
              <p:cNvSpPr txBox="1"/>
              <p:nvPr/>
            </p:nvSpPr>
            <p:spPr>
              <a:xfrm>
                <a:off x="1096734" y="3341597"/>
                <a:ext cx="1088760" cy="12999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kumimoji="1" lang="en-US" altLang="ja-JP" dirty="0">
                    <a:latin typeface="+mn-ea"/>
                  </a:rPr>
                  <a:t>S</a:t>
                </a:r>
                <a:r>
                  <a:rPr kumimoji="1" lang="ja-JP" altLang="en-US" dirty="0">
                    <a:latin typeface="+mn-ea"/>
                  </a:rPr>
                  <a:t>パーツ</a:t>
                </a:r>
                <a:endParaRPr kumimoji="1" lang="en-US" altLang="ja-JP" dirty="0">
                  <a:latin typeface="+mn-ea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en-US" altLang="ja-JP" dirty="0">
                    <a:latin typeface="+mn-ea"/>
                  </a:rPr>
                  <a:t>M</a:t>
                </a:r>
                <a:r>
                  <a:rPr kumimoji="1" lang="ja-JP" altLang="en-US" dirty="0">
                    <a:latin typeface="+mn-ea"/>
                  </a:rPr>
                  <a:t>パーツ</a:t>
                </a:r>
                <a:endParaRPr kumimoji="1" lang="en-US" altLang="ja-JP" dirty="0">
                  <a:latin typeface="+mn-ea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en-US" altLang="ja-JP" dirty="0">
                    <a:latin typeface="+mn-ea"/>
                  </a:rPr>
                  <a:t>L</a:t>
                </a:r>
                <a:r>
                  <a:rPr kumimoji="1" lang="ja-JP" altLang="en-US" dirty="0">
                    <a:latin typeface="+mn-ea"/>
                  </a:rPr>
                  <a:t>パーツ</a:t>
                </a:r>
                <a:endParaRPr kumimoji="1" lang="en-US" altLang="ja-JP" dirty="0">
                  <a:latin typeface="+mn-ea"/>
                </a:endParaRPr>
              </a:p>
            </p:txBody>
          </p:sp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D6D267A2-3D6B-76F6-38F5-640CB40D1F47}"/>
                  </a:ext>
                </a:extLst>
              </p:cNvPr>
              <p:cNvSpPr txBox="1"/>
              <p:nvPr/>
            </p:nvSpPr>
            <p:spPr>
              <a:xfrm>
                <a:off x="2413394" y="3267122"/>
                <a:ext cx="2454518" cy="12988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kumimoji="1" lang="en-US" altLang="ja-JP" dirty="0"/>
                  <a:t>………………………………</a:t>
                </a:r>
              </a:p>
              <a:p>
                <a:pPr>
                  <a:lnSpc>
                    <a:spcPct val="150000"/>
                  </a:lnSpc>
                </a:pPr>
                <a:r>
                  <a:rPr kumimoji="1" lang="en-US" altLang="ja-JP" dirty="0"/>
                  <a:t>………………………………</a:t>
                </a:r>
              </a:p>
              <a:p>
                <a:pPr>
                  <a:lnSpc>
                    <a:spcPct val="150000"/>
                  </a:lnSpc>
                </a:pPr>
                <a:r>
                  <a:rPr kumimoji="1" lang="en-US" altLang="ja-JP" dirty="0"/>
                  <a:t>………………………………</a:t>
                </a:r>
                <a:endParaRPr kumimoji="1" lang="ja-JP" altLang="en-US" dirty="0"/>
              </a:p>
            </p:txBody>
          </p:sp>
          <p:sp>
            <p:nvSpPr>
              <p:cNvPr id="25" name="テキスト ボックス 24">
                <a:extLst>
                  <a:ext uri="{FF2B5EF4-FFF2-40B4-BE49-F238E27FC236}">
                    <a16:creationId xmlns:a16="http://schemas.microsoft.com/office/drawing/2014/main" id="{1D5FA3A7-AF4C-1581-9276-CC1E52F539ED}"/>
                  </a:ext>
                </a:extLst>
              </p:cNvPr>
              <p:cNvSpPr txBox="1"/>
              <p:nvPr/>
            </p:nvSpPr>
            <p:spPr>
              <a:xfrm>
                <a:off x="4986909" y="3341596"/>
                <a:ext cx="989373" cy="12999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kumimoji="1" lang="en-US" altLang="ja-JP" dirty="0">
                    <a:latin typeface="+mn-ea"/>
                  </a:rPr>
                  <a:t>\2,000-</a:t>
                </a:r>
              </a:p>
              <a:p>
                <a:pPr>
                  <a:lnSpc>
                    <a:spcPct val="150000"/>
                  </a:lnSpc>
                </a:pPr>
                <a:r>
                  <a:rPr kumimoji="1" lang="en-US" altLang="ja-JP" dirty="0">
                    <a:latin typeface="+mn-ea"/>
                  </a:rPr>
                  <a:t>\4,000-</a:t>
                </a:r>
              </a:p>
              <a:p>
                <a:pPr>
                  <a:lnSpc>
                    <a:spcPct val="150000"/>
                  </a:lnSpc>
                </a:pPr>
                <a:r>
                  <a:rPr kumimoji="1" lang="en-US" altLang="ja-JP" dirty="0">
                    <a:latin typeface="+mn-ea"/>
                  </a:rPr>
                  <a:t>\6,000-</a:t>
                </a:r>
              </a:p>
            </p:txBody>
          </p:sp>
        </p:grp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6F33A2BF-6BD2-8853-354B-87C057482890}"/>
                </a:ext>
              </a:extLst>
            </p:cNvPr>
            <p:cNvSpPr txBox="1"/>
            <p:nvPr/>
          </p:nvSpPr>
          <p:spPr>
            <a:xfrm>
              <a:off x="3049201" y="3031025"/>
              <a:ext cx="11079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</a:rPr>
                <a:t>部分脱毛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10651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496</TotalTime>
  <Words>52</Words>
  <Application>Microsoft Office PowerPoint</Application>
  <PresentationFormat>ユーザー設定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Elephant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【営業】 共有アカウント</dc:creator>
  <cp:lastModifiedBy>【営業】 共有アカウント</cp:lastModifiedBy>
  <cp:revision>7</cp:revision>
  <dcterms:created xsi:type="dcterms:W3CDTF">2024-01-25T06:37:40Z</dcterms:created>
  <dcterms:modified xsi:type="dcterms:W3CDTF">2024-01-29T05:25:30Z</dcterms:modified>
</cp:coreProperties>
</file>