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0058400" cy="7772400"/>
  <p:notesSz cx="6735763" cy="9866313"/>
  <p:embeddedFontLst>
    <p:embeddedFont>
      <p:font typeface="筑紫Aオールド明朝" panose="020B0600070205080204" charset="-128"/>
      <p:regular r:id="rId3"/>
    </p:embeddedFont>
    <p:embeddedFont>
      <p:font typeface="STZhongsong" panose="02010600040101010101" pitchFamily="2" charset="-122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A64"/>
    <a:srgbClr val="656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55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7013" y="1001219"/>
            <a:ext cx="4503517" cy="5769962"/>
            <a:chOff x="0" y="0"/>
            <a:chExt cx="6004690" cy="76932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292" b="7292"/>
            <a:stretch>
              <a:fillRect/>
            </a:stretch>
          </p:blipFill>
          <p:spPr>
            <a:xfrm>
              <a:off x="0" y="0"/>
              <a:ext cx="6004690" cy="76932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68827" y="3050738"/>
            <a:ext cx="1003107" cy="423182"/>
            <a:chOff x="0" y="0"/>
            <a:chExt cx="833368" cy="3515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3368" cy="351574"/>
            </a:xfrm>
            <a:custGeom>
              <a:avLst/>
              <a:gdLst/>
              <a:ahLst/>
              <a:cxnLst/>
              <a:rect l="l" t="t" r="r" b="b"/>
              <a:pathLst>
                <a:path w="833368" h="351574">
                  <a:moveTo>
                    <a:pt x="416684" y="0"/>
                  </a:moveTo>
                  <a:cubicBezTo>
                    <a:pt x="186556" y="0"/>
                    <a:pt x="0" y="78703"/>
                    <a:pt x="0" y="175787"/>
                  </a:cubicBezTo>
                  <a:cubicBezTo>
                    <a:pt x="0" y="272871"/>
                    <a:pt x="186556" y="351574"/>
                    <a:pt x="416684" y="351574"/>
                  </a:cubicBezTo>
                  <a:cubicBezTo>
                    <a:pt x="646812" y="351574"/>
                    <a:pt x="833368" y="272871"/>
                    <a:pt x="833368" y="175787"/>
                  </a:cubicBezTo>
                  <a:cubicBezTo>
                    <a:pt x="833368" y="78703"/>
                    <a:pt x="646812" y="0"/>
                    <a:pt x="4166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EABA8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8128" y="-14665"/>
              <a:ext cx="677111" cy="333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597245" y="2792394"/>
            <a:ext cx="4543092" cy="7206"/>
          </a:xfrm>
          <a:prstGeom prst="line">
            <a:avLst/>
          </a:prstGeom>
          <a:ln w="9525" cap="flat">
            <a:solidFill>
              <a:srgbClr val="AEAB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AutoShape 8"/>
          <p:cNvSpPr/>
          <p:nvPr/>
        </p:nvSpPr>
        <p:spPr>
          <a:xfrm>
            <a:off x="597245" y="2832087"/>
            <a:ext cx="4547731" cy="7206"/>
          </a:xfrm>
          <a:prstGeom prst="line">
            <a:avLst/>
          </a:prstGeom>
          <a:ln w="9525" cap="flat">
            <a:solidFill>
              <a:srgbClr val="AEAB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22471" y="4874565"/>
            <a:ext cx="1540488" cy="15404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6A64">
                <a:alpha val="9804"/>
              </a:srgbClr>
            </a:solidFill>
            <a:ln w="190500" cap="sq">
              <a:solidFill>
                <a:srgbClr val="AEABA8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02430" y="4874565"/>
            <a:ext cx="1540488" cy="15404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6A64">
                <a:alpha val="9804"/>
              </a:srgbClr>
            </a:solidFill>
            <a:ln w="190500" cap="sq">
              <a:solidFill>
                <a:srgbClr val="AEABA8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488712" y="4874565"/>
            <a:ext cx="1540488" cy="154048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6A64">
                <a:alpha val="9804"/>
              </a:srgbClr>
            </a:solidFill>
            <a:ln w="190500" cap="sq">
              <a:solidFill>
                <a:srgbClr val="AEABA8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04775"/>
              <a:ext cx="6604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50467" y="3126938"/>
            <a:ext cx="839828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999" spc="49" dirty="0">
                <a:solidFill>
                  <a:srgbClr val="6F6A64"/>
                </a:solidFill>
                <a:latin typeface="筑紫Aオールド明朝"/>
              </a:rPr>
              <a:t>200ml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2471" y="749651"/>
            <a:ext cx="4306729" cy="93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300" dirty="0" err="1">
                <a:solidFill>
                  <a:srgbClr val="6F6A64"/>
                </a:solidFill>
                <a:ea typeface="筑紫Aオールド明朝"/>
              </a:rPr>
              <a:t>高保湿・高保水</a:t>
            </a:r>
            <a:endParaRPr lang="en-US" sz="2000" spc="300" dirty="0">
              <a:solidFill>
                <a:srgbClr val="6F6A64"/>
              </a:solidFill>
              <a:ea typeface="筑紫Aオールド明朝"/>
            </a:endParaRPr>
          </a:p>
          <a:p>
            <a:pPr>
              <a:lnSpc>
                <a:spcPts val="3000"/>
              </a:lnSpc>
            </a:pPr>
            <a:r>
              <a:rPr lang="en-US" sz="2000" spc="300" dirty="0" err="1">
                <a:solidFill>
                  <a:srgbClr val="6F6A64"/>
                </a:solidFill>
                <a:ea typeface="筑紫Aオールド明朝"/>
              </a:rPr>
              <a:t>全身美容ジェル</a:t>
            </a:r>
            <a:endParaRPr lang="en-US" sz="2000" spc="300" dirty="0">
              <a:solidFill>
                <a:srgbClr val="6F6A64"/>
              </a:solidFill>
              <a:ea typeface="筑紫Aオールド明朝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5008" y="1804625"/>
            <a:ext cx="4543092" cy="79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3600" spc="585" dirty="0">
                <a:solidFill>
                  <a:srgbClr val="6F6A64"/>
                </a:solidFill>
                <a:latin typeface="STZhongsong" panose="020B0503020204020204" pitchFamily="2" charset="-122"/>
                <a:ea typeface="STZhongsong" panose="020B0503020204020204" pitchFamily="2" charset="-122"/>
              </a:rPr>
              <a:t>EPI AFTER GEL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5008" y="3781821"/>
            <a:ext cx="4535329" cy="7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ja-JP" altLang="en-US" sz="1100" b="1" u="sng" spc="49" dirty="0">
                <a:solidFill>
                  <a:srgbClr val="6F6A64"/>
                </a:solidFill>
                <a:ea typeface="筑紫Aオールド明朝"/>
              </a:rPr>
              <a:t>～</a:t>
            </a:r>
            <a:r>
              <a:rPr lang="en-US" altLang="ja-JP" sz="1100" b="1" u="sng" spc="49" dirty="0" err="1">
                <a:solidFill>
                  <a:srgbClr val="6F6A64"/>
                </a:solidFill>
                <a:ea typeface="筑紫Aオールド明朝"/>
              </a:rPr>
              <a:t>エステの後は全身のお肌もキレイにしませんか</a:t>
            </a:r>
            <a:r>
              <a:rPr lang="en-US" altLang="ja-JP" sz="1100" b="1" u="sng" spc="49" dirty="0">
                <a:solidFill>
                  <a:srgbClr val="6F6A64"/>
                </a:solidFill>
                <a:ea typeface="筑紫Aオールド明朝"/>
              </a:rPr>
              <a:t>？</a:t>
            </a:r>
            <a:r>
              <a:rPr lang="ja-JP" altLang="en-US" sz="1100" b="1" u="sng" spc="49" dirty="0">
                <a:solidFill>
                  <a:srgbClr val="6F6A64"/>
                </a:solidFill>
                <a:ea typeface="筑紫Aオールド明朝"/>
              </a:rPr>
              <a:t>～</a:t>
            </a:r>
            <a:endParaRPr lang="en-US" sz="1100" b="1" u="sng" spc="49" dirty="0">
              <a:solidFill>
                <a:srgbClr val="6F6A64"/>
              </a:solidFill>
              <a:ea typeface="筑紫Aオールド明朝"/>
            </a:endParaRPr>
          </a:p>
          <a:p>
            <a:pPr algn="ctr">
              <a:lnSpc>
                <a:spcPts val="1999"/>
              </a:lnSpc>
            </a:pPr>
            <a:r>
              <a:rPr lang="en-US" sz="1100" spc="49" dirty="0" err="1">
                <a:solidFill>
                  <a:srgbClr val="6F6A64"/>
                </a:solidFill>
                <a:ea typeface="筑紫Aオールド明朝"/>
              </a:rPr>
              <a:t>サロンオーナーの声から生まれた商品</a:t>
            </a:r>
            <a:r>
              <a:rPr lang="ja-JP" altLang="en-US" sz="1100" spc="49" dirty="0">
                <a:solidFill>
                  <a:srgbClr val="6F6A64"/>
                </a:solidFill>
                <a:ea typeface="筑紫Aオールド明朝"/>
              </a:rPr>
              <a:t>！</a:t>
            </a:r>
            <a:r>
              <a:rPr lang="en-US" sz="1100" spc="49" dirty="0" err="1">
                <a:solidFill>
                  <a:srgbClr val="6F6A64"/>
                </a:solidFill>
                <a:ea typeface="筑紫Aオールド明朝"/>
              </a:rPr>
              <a:t>たっぷりの美容成分がお肌に</a:t>
            </a:r>
            <a:endParaRPr lang="en-US" sz="1100" spc="49" dirty="0">
              <a:solidFill>
                <a:srgbClr val="6F6A64"/>
              </a:solidFill>
              <a:ea typeface="筑紫Aオールド明朝"/>
            </a:endParaRPr>
          </a:p>
          <a:p>
            <a:pPr algn="ctr">
              <a:lnSpc>
                <a:spcPts val="1999"/>
              </a:lnSpc>
            </a:pPr>
            <a:r>
              <a:rPr lang="en-US" sz="1100" spc="49" dirty="0" err="1">
                <a:solidFill>
                  <a:srgbClr val="6F6A64"/>
                </a:solidFill>
                <a:ea typeface="筑紫Aオールド明朝"/>
              </a:rPr>
              <a:t>潤いを与え、お風呂あがりのようなキメの整ったお肌に仕上げます</a:t>
            </a:r>
            <a:r>
              <a:rPr lang="en-US" sz="1100" spc="49" dirty="0">
                <a:solidFill>
                  <a:srgbClr val="6F6A64"/>
                </a:solidFill>
                <a:ea typeface="筑紫Aオールド明朝"/>
              </a:rPr>
              <a:t>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02430" y="3031313"/>
            <a:ext cx="164002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12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￥ 4,400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17775" y="3278505"/>
            <a:ext cx="1640025" cy="22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(</a:t>
            </a:r>
            <a:r>
              <a:rPr lang="en-US" sz="800" spc="40" dirty="0" err="1">
                <a:solidFill>
                  <a:srgbClr val="6F6A64"/>
                </a:solidFill>
                <a:latin typeface="筑紫Aオールド明朝"/>
                <a:ea typeface="筑紫Aオールド明朝"/>
              </a:rPr>
              <a:t>税込</a:t>
            </a:r>
            <a:r>
              <a:rPr lang="en-US" sz="800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6800" y="5333341"/>
            <a:ext cx="8398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199" spc="59" dirty="0" err="1">
                <a:solidFill>
                  <a:srgbClr val="6F6A64"/>
                </a:solidFill>
                <a:ea typeface="筑紫Aオールド明朝"/>
              </a:rPr>
              <a:t>軽い</a:t>
            </a:r>
            <a:endParaRPr lang="en-US" sz="1199" spc="59" dirty="0">
              <a:solidFill>
                <a:srgbClr val="6F6A64"/>
              </a:solidFill>
              <a:ea typeface="筑紫Aオールド明朝"/>
            </a:endParaRPr>
          </a:p>
          <a:p>
            <a:pPr algn="ctr">
              <a:lnSpc>
                <a:spcPts val="2159"/>
              </a:lnSpc>
            </a:pPr>
            <a:r>
              <a:rPr lang="en-US" sz="1199" spc="59" dirty="0" err="1">
                <a:solidFill>
                  <a:srgbClr val="6F6A64"/>
                </a:solidFill>
                <a:ea typeface="筑紫Aオールド明朝"/>
              </a:rPr>
              <a:t>塗り心地</a:t>
            </a:r>
            <a:endParaRPr lang="en-US" sz="1199" spc="59" dirty="0">
              <a:solidFill>
                <a:srgbClr val="6F6A64"/>
              </a:solidFill>
              <a:ea typeface="筑紫Aオールド明朝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436772" y="5333341"/>
            <a:ext cx="8398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199" spc="59" dirty="0" err="1">
                <a:solidFill>
                  <a:srgbClr val="6F6A64"/>
                </a:solidFill>
                <a:ea typeface="筑紫Aオールド明朝"/>
              </a:rPr>
              <a:t>透明感</a:t>
            </a:r>
            <a:endParaRPr lang="en-US" sz="1199" spc="59" dirty="0">
              <a:solidFill>
                <a:srgbClr val="6F6A64"/>
              </a:solidFill>
              <a:ea typeface="筑紫Aオールド明朝"/>
            </a:endParaRPr>
          </a:p>
          <a:p>
            <a:pPr algn="ctr">
              <a:lnSpc>
                <a:spcPts val="2159"/>
              </a:lnSpc>
            </a:pPr>
            <a:r>
              <a:rPr lang="en-US" sz="1199" spc="59" dirty="0" err="1">
                <a:solidFill>
                  <a:srgbClr val="6F6A64"/>
                </a:solidFill>
                <a:ea typeface="筑紫Aオールド明朝"/>
              </a:rPr>
              <a:t>アップ</a:t>
            </a:r>
            <a:endParaRPr lang="en-US" sz="1199" spc="59" dirty="0">
              <a:solidFill>
                <a:srgbClr val="6F6A64"/>
              </a:solidFill>
              <a:ea typeface="筑紫Aオールド明朝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767105" y="5333341"/>
            <a:ext cx="98535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199" spc="59" dirty="0" err="1">
                <a:solidFill>
                  <a:srgbClr val="6F6A64"/>
                </a:solidFill>
                <a:ea typeface="筑紫Aオールド明朝"/>
              </a:rPr>
              <a:t>お肌のことを考えた設計</a:t>
            </a:r>
            <a:endParaRPr lang="en-US" sz="1199" spc="59" dirty="0">
              <a:solidFill>
                <a:srgbClr val="6F6A64"/>
              </a:solidFill>
              <a:ea typeface="筑紫Aオールド明朝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22471" y="6761952"/>
            <a:ext cx="4306729" cy="18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800" b="1" spc="40" dirty="0" err="1">
                <a:solidFill>
                  <a:srgbClr val="6F6A64"/>
                </a:solidFill>
                <a:latin typeface="筑紫Aオールド明朝"/>
                <a:ea typeface="筑紫Aオールド明朝"/>
              </a:rPr>
              <a:t>ご購入は当店スタッフまでお伝えください</a:t>
            </a:r>
            <a:r>
              <a:rPr lang="en-US" sz="800" b="1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8553D-5CEF-94CA-18B9-95DD7483229C}"/>
              </a:ext>
            </a:extLst>
          </p:cNvPr>
          <p:cNvSpPr txBox="1"/>
          <p:nvPr/>
        </p:nvSpPr>
        <p:spPr>
          <a:xfrm>
            <a:off x="3116278" y="5286105"/>
            <a:ext cx="164237" cy="172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500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※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E9C4E981-0E44-5ACF-F3CB-C1263A506D96}"/>
              </a:ext>
            </a:extLst>
          </p:cNvPr>
          <p:cNvSpPr txBox="1"/>
          <p:nvPr/>
        </p:nvSpPr>
        <p:spPr>
          <a:xfrm>
            <a:off x="4253084" y="6501797"/>
            <a:ext cx="4306729" cy="17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500" b="1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※</a:t>
            </a:r>
            <a:r>
              <a:rPr lang="ja-JP" altLang="en-US" sz="500" b="1" spc="40" dirty="0">
                <a:solidFill>
                  <a:srgbClr val="6F6A64"/>
                </a:solidFill>
                <a:latin typeface="筑紫Aオールド明朝"/>
                <a:ea typeface="筑紫Aオールド明朝"/>
              </a:rPr>
              <a:t>メイクアップ効果による</a:t>
            </a:r>
            <a:endParaRPr lang="en-US" altLang="ja-JP" sz="500" spc="40" dirty="0">
              <a:solidFill>
                <a:srgbClr val="6F6A64"/>
              </a:solidFill>
              <a:ea typeface="筑紫Aオールド明朝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37</Words>
  <Application>Microsoft Office PowerPoint</Application>
  <PresentationFormat>ユーザー設定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筑紫Aオールド明朝</vt:lpstr>
      <vt:lpstr>STZhongsong</vt:lpstr>
      <vt:lpstr>Arial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　シンプル　美容サロンの化粧水の宣伝　商品のチラシ （横）</dc:title>
  <dc:creator>user</dc:creator>
  <cp:lastModifiedBy>【営業】 共有アカウント</cp:lastModifiedBy>
  <cp:revision>5</cp:revision>
  <cp:lastPrinted>2024-01-31T02:12:28Z</cp:lastPrinted>
  <dcterms:created xsi:type="dcterms:W3CDTF">2006-08-16T00:00:00Z</dcterms:created>
  <dcterms:modified xsi:type="dcterms:W3CDTF">2024-01-31T02:13:55Z</dcterms:modified>
  <dc:identifier>DAF7Ug1Syuk</dc:identifier>
</cp:coreProperties>
</file>