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48" r:id="rId3"/>
  </p:sldMasterIdLst>
  <p:sldIdLst>
    <p:sldId id="256" r:id="rId4"/>
    <p:sldId id="257" r:id="rId5"/>
    <p:sldId id="258" r:id="rId6"/>
    <p:sldId id="259" r:id="rId7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7BD"/>
    <a:srgbClr val="E9DBD5"/>
    <a:srgbClr val="EBB7E5"/>
    <a:srgbClr val="E296D9"/>
    <a:srgbClr val="EB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>
        <p:scale>
          <a:sx n="75" d="100"/>
          <a:sy n="75" d="100"/>
        </p:scale>
        <p:origin x="364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07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93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20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47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9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43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39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32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81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02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65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583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40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101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596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976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3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81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84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05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8465E-E822-4522-9980-7ADEBDBE822B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74811-0D88-4366-9EAB-A43E0EA09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3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9498E-F5EC-4CD9-8BE9-8492947F8471}" type="datetimeFigureOut">
              <a:rPr kumimoji="1" lang="ja-JP" altLang="en-US" smtClean="0"/>
              <a:t>2024/3/27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B6ED5-8E02-45ED-A94C-9822C7B210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4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42" y="0"/>
            <a:ext cx="5142215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 descr="雪が積もった地面&#10;&#10;自動的に生成された説明">
            <a:extLst>
              <a:ext uri="{FF2B5EF4-FFF2-40B4-BE49-F238E27FC236}">
                <a16:creationId xmlns:a16="http://schemas.microsoft.com/office/drawing/2014/main" id="{52ABE785-6D3F-FB9A-BE1C-BF35C9F5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68D6ED2-3111-7665-7ADA-107FAA3922E2}"/>
              </a:ext>
            </a:extLst>
          </p:cNvPr>
          <p:cNvGrpSpPr/>
          <p:nvPr/>
        </p:nvGrpSpPr>
        <p:grpSpPr>
          <a:xfrm>
            <a:off x="1846515" y="572881"/>
            <a:ext cx="1402080" cy="1171195"/>
            <a:chOff x="1870709" y="390144"/>
            <a:chExt cx="1402080" cy="1171195"/>
          </a:xfrm>
        </p:grpSpPr>
        <p:sp>
          <p:nvSpPr>
            <p:cNvPr id="6" name="フローチャート: 結合子 5">
              <a:extLst>
                <a:ext uri="{FF2B5EF4-FFF2-40B4-BE49-F238E27FC236}">
                  <a16:creationId xmlns:a16="http://schemas.microsoft.com/office/drawing/2014/main" id="{5E909267-39E0-794B-67A8-A578F518655B}"/>
                </a:ext>
              </a:extLst>
            </p:cNvPr>
            <p:cNvSpPr/>
            <p:nvPr/>
          </p:nvSpPr>
          <p:spPr>
            <a:xfrm>
              <a:off x="1986152" y="390144"/>
              <a:ext cx="1171195" cy="1171195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911A887-EE38-5E88-8251-0AF6A40EED73}"/>
                </a:ext>
              </a:extLst>
            </p:cNvPr>
            <p:cNvSpPr txBox="1"/>
            <p:nvPr/>
          </p:nvSpPr>
          <p:spPr>
            <a:xfrm>
              <a:off x="1870709" y="652575"/>
              <a:ext cx="140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rgbClr val="FF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サロンの</a:t>
              </a:r>
              <a:endParaRPr kumimoji="1" lang="en-US" altLang="ja-JP" dirty="0">
                <a:solidFill>
                  <a:srgbClr val="FF0000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/>
              <a:r>
                <a:rPr kumimoji="1" lang="ja-JP" altLang="en-US" dirty="0">
                  <a:solidFill>
                    <a:srgbClr val="FF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ロゴ挿入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3B574E-8954-B88F-606D-ED88B7C8CC51}"/>
              </a:ext>
            </a:extLst>
          </p:cNvPr>
          <p:cNvSpPr txBox="1"/>
          <p:nvPr/>
        </p:nvSpPr>
        <p:spPr>
          <a:xfrm>
            <a:off x="601717" y="1821793"/>
            <a:ext cx="403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游明朝" panose="02020400000000000000" pitchFamily="18" charset="-128"/>
                <a:ea typeface="游明朝" panose="02020400000000000000" pitchFamily="18" charset="-128"/>
              </a:rPr>
              <a:t>【</a:t>
            </a:r>
            <a:r>
              <a:rPr kumimoji="1" lang="ja-JP" altLang="en-US" sz="2800" dirty="0">
                <a:latin typeface="游明朝" panose="02020400000000000000" pitchFamily="18" charset="-128"/>
                <a:ea typeface="游明朝" panose="02020400000000000000" pitchFamily="18" charset="-128"/>
              </a:rPr>
              <a:t>サロン名</a:t>
            </a:r>
            <a:r>
              <a:rPr kumimoji="1" lang="en-US" altLang="ja-JP" sz="2800" dirty="0">
                <a:latin typeface="游明朝" panose="02020400000000000000" pitchFamily="18" charset="-128"/>
                <a:ea typeface="游明朝" panose="02020400000000000000" pitchFamily="18" charset="-128"/>
              </a:rPr>
              <a:t>】</a:t>
            </a:r>
            <a:endParaRPr kumimoji="1" lang="ja-JP" altLang="en-US" sz="2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0C02E0F-CAA8-09A7-0FD0-1DDE0832D132}"/>
              </a:ext>
            </a:extLst>
          </p:cNvPr>
          <p:cNvGrpSpPr/>
          <p:nvPr/>
        </p:nvGrpSpPr>
        <p:grpSpPr>
          <a:xfrm>
            <a:off x="529779" y="2574690"/>
            <a:ext cx="4083940" cy="5272947"/>
            <a:chOff x="553973" y="2605702"/>
            <a:chExt cx="4083940" cy="5272947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BF944A1-0E01-1D0C-B2BC-456073EE4EC9}"/>
                </a:ext>
              </a:extLst>
            </p:cNvPr>
            <p:cNvGrpSpPr/>
            <p:nvPr/>
          </p:nvGrpSpPr>
          <p:grpSpPr>
            <a:xfrm>
              <a:off x="602361" y="2605702"/>
              <a:ext cx="4035552" cy="1039706"/>
              <a:chOff x="602361" y="2605702"/>
              <a:chExt cx="4035552" cy="1039706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BA81ED08-3E90-8BCA-3633-42A2EBBEC0C6}"/>
                  </a:ext>
                </a:extLst>
              </p:cNvPr>
              <p:cNvSpPr/>
              <p:nvPr/>
            </p:nvSpPr>
            <p:spPr>
              <a:xfrm>
                <a:off x="602361" y="2605702"/>
                <a:ext cx="4035552" cy="1039706"/>
              </a:xfrm>
              <a:prstGeom prst="roundRect">
                <a:avLst/>
              </a:prstGeom>
              <a:solidFill>
                <a:srgbClr val="DDC7BD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08ED7F9-4795-2748-B1DB-E4F8C0C412C7}"/>
                  </a:ext>
                </a:extLst>
              </p:cNvPr>
              <p:cNvSpPr txBox="1"/>
              <p:nvPr/>
            </p:nvSpPr>
            <p:spPr>
              <a:xfrm>
                <a:off x="821817" y="2751484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電話番号</a:t>
                </a: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617BBE5-FD02-307C-FE45-BB7E4D46162C}"/>
                  </a:ext>
                </a:extLst>
              </p:cNvPr>
              <p:cNvSpPr txBox="1"/>
              <p:nvPr/>
            </p:nvSpPr>
            <p:spPr>
              <a:xfrm>
                <a:off x="821817" y="3120816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123-4567-8900</a:t>
                </a:r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3AC3A9E-0C84-1B6B-B602-66B3073129B8}"/>
                </a:ext>
              </a:extLst>
            </p:cNvPr>
            <p:cNvGrpSpPr/>
            <p:nvPr/>
          </p:nvGrpSpPr>
          <p:grpSpPr>
            <a:xfrm>
              <a:off x="553973" y="4014740"/>
              <a:ext cx="4035552" cy="1039706"/>
              <a:chOff x="553973" y="4014740"/>
              <a:chExt cx="4035552" cy="1039706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477C0F58-B410-128D-EC28-4CB9BC4336CC}"/>
                  </a:ext>
                </a:extLst>
              </p:cNvPr>
              <p:cNvSpPr/>
              <p:nvPr/>
            </p:nvSpPr>
            <p:spPr>
              <a:xfrm>
                <a:off x="553973" y="4014740"/>
                <a:ext cx="4035552" cy="1039706"/>
              </a:xfrm>
              <a:prstGeom prst="roundRect">
                <a:avLst/>
              </a:prstGeom>
              <a:solidFill>
                <a:srgbClr val="DDC7BD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1D177C9-99AF-5E11-C7F5-5F8C5A502BAA}"/>
                  </a:ext>
                </a:extLst>
              </p:cNvPr>
              <p:cNvSpPr txBox="1"/>
              <p:nvPr/>
            </p:nvSpPr>
            <p:spPr>
              <a:xfrm>
                <a:off x="821817" y="4165261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住所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54E8BC0-6400-2785-D804-6D733E16687D}"/>
                  </a:ext>
                </a:extLst>
              </p:cNvPr>
              <p:cNvSpPr txBox="1"/>
              <p:nvPr/>
            </p:nvSpPr>
            <p:spPr>
              <a:xfrm>
                <a:off x="821817" y="4534593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愛知県名古屋市中区千代田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4-1-6</a:t>
                </a:r>
                <a:endParaRPr kumimoji="1" lang="ja-JP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151322EA-734C-A227-2F14-A8D3644439C6}"/>
                </a:ext>
              </a:extLst>
            </p:cNvPr>
            <p:cNvGrpSpPr/>
            <p:nvPr/>
          </p:nvGrpSpPr>
          <p:grpSpPr>
            <a:xfrm>
              <a:off x="553973" y="5423778"/>
              <a:ext cx="4035552" cy="1039706"/>
              <a:chOff x="553973" y="5423778"/>
              <a:chExt cx="4035552" cy="1039706"/>
            </a:xfrm>
          </p:grpSpPr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6961C962-C60F-DF19-1BBA-2BB554DB047B}"/>
                  </a:ext>
                </a:extLst>
              </p:cNvPr>
              <p:cNvSpPr/>
              <p:nvPr/>
            </p:nvSpPr>
            <p:spPr>
              <a:xfrm>
                <a:off x="553973" y="5423778"/>
                <a:ext cx="4035552" cy="1039706"/>
              </a:xfrm>
              <a:prstGeom prst="roundRect">
                <a:avLst/>
              </a:prstGeom>
              <a:solidFill>
                <a:srgbClr val="DDC7BD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E70609-57F8-88F0-F821-4463117788E7}"/>
                  </a:ext>
                </a:extLst>
              </p:cNvPr>
              <p:cNvSpPr txBox="1"/>
              <p:nvPr/>
            </p:nvSpPr>
            <p:spPr>
              <a:xfrm>
                <a:off x="821817" y="5574299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営業時間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696EFB2-5131-FC9C-2FD2-110DD7E030F3}"/>
                  </a:ext>
                </a:extLst>
              </p:cNvPr>
              <p:cNvSpPr txBox="1"/>
              <p:nvPr/>
            </p:nvSpPr>
            <p:spPr>
              <a:xfrm>
                <a:off x="821174" y="5943631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09:00~18:00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（最終受付</a:t>
                </a:r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17:30</a:t>
                </a:r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）</a:t>
                </a: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E3A96DA-63FB-0804-2608-4DD6538ABD94}"/>
                </a:ext>
              </a:extLst>
            </p:cNvPr>
            <p:cNvGrpSpPr/>
            <p:nvPr/>
          </p:nvGrpSpPr>
          <p:grpSpPr>
            <a:xfrm>
              <a:off x="553973" y="6838943"/>
              <a:ext cx="4035552" cy="1039706"/>
              <a:chOff x="553973" y="6838943"/>
              <a:chExt cx="4035552" cy="1039706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32321619-F6B5-D9CB-E56E-3BE707EC0033}"/>
                  </a:ext>
                </a:extLst>
              </p:cNvPr>
              <p:cNvSpPr/>
              <p:nvPr/>
            </p:nvSpPr>
            <p:spPr>
              <a:xfrm>
                <a:off x="553973" y="6838943"/>
                <a:ext cx="4035552" cy="1039706"/>
              </a:xfrm>
              <a:prstGeom prst="roundRect">
                <a:avLst/>
              </a:prstGeom>
              <a:solidFill>
                <a:srgbClr val="DDC7BD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05980877-800B-8CB7-BA7D-26C090E37852}"/>
                  </a:ext>
                </a:extLst>
              </p:cNvPr>
              <p:cNvSpPr txBox="1"/>
              <p:nvPr/>
            </p:nvSpPr>
            <p:spPr>
              <a:xfrm>
                <a:off x="821174" y="6989464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定休日</a:t>
                </a:r>
                <a:endPara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874282A-6685-6003-7F54-5B5C457ADA4B}"/>
                  </a:ext>
                </a:extLst>
              </p:cNvPr>
              <p:cNvSpPr txBox="1"/>
              <p:nvPr/>
            </p:nvSpPr>
            <p:spPr>
              <a:xfrm>
                <a:off x="821174" y="7364923"/>
                <a:ext cx="3596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火曜日</a:t>
                </a:r>
              </a:p>
            </p:txBody>
          </p:sp>
        </p:grp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375AC2-D956-FA8E-0F28-965DC1BC1A4D}"/>
              </a:ext>
            </a:extLst>
          </p:cNvPr>
          <p:cNvSpPr txBox="1"/>
          <p:nvPr/>
        </p:nvSpPr>
        <p:spPr>
          <a:xfrm>
            <a:off x="-168975" y="200486"/>
            <a:ext cx="548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highlight>
                  <a:srgbClr val="FFFF00"/>
                </a:highlight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游明朝" panose="02020400000000000000" pitchFamily="18" charset="-128"/>
                <a:ea typeface="游明朝" panose="02020400000000000000" pitchFamily="18" charset="-128"/>
              </a:rPr>
              <a:t>すべて記入例のため編集して活用ください！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4B1E940-AC12-597C-C49C-7B6F39E66A69}"/>
              </a:ext>
            </a:extLst>
          </p:cNvPr>
          <p:cNvSpPr txBox="1"/>
          <p:nvPr/>
        </p:nvSpPr>
        <p:spPr>
          <a:xfrm>
            <a:off x="439601" y="7998158"/>
            <a:ext cx="435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DM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にてお気軽にご相談くださいませ👇</a:t>
            </a:r>
          </a:p>
        </p:txBody>
      </p:sp>
    </p:spTree>
    <p:extLst>
      <p:ext uri="{BB962C8B-B14F-4D97-AF65-F5344CB8AC3E}">
        <p14:creationId xmlns:p14="http://schemas.microsoft.com/office/powerpoint/2010/main" val="125461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FF4500D4-A1FD-2C61-C5E4-8369801A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AACCD1-B5BF-961C-B379-8AF9D596ADC4}"/>
              </a:ext>
            </a:extLst>
          </p:cNvPr>
          <p:cNvSpPr txBox="1"/>
          <p:nvPr/>
        </p:nvSpPr>
        <p:spPr>
          <a:xfrm>
            <a:off x="1042323" y="4151279"/>
            <a:ext cx="3058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B59597"/>
                </a:solidFill>
              </a:rPr>
              <a:t>サロン名</a:t>
            </a:r>
            <a:r>
              <a:rPr kumimoji="1" lang="en-US" altLang="ja-JP" sz="2400" b="1" dirty="0">
                <a:solidFill>
                  <a:srgbClr val="B59597"/>
                </a:solidFill>
              </a:rPr>
              <a:t>/</a:t>
            </a:r>
            <a:r>
              <a:rPr kumimoji="1" lang="ja-JP" altLang="en-US" sz="2400" b="1" dirty="0">
                <a:solidFill>
                  <a:srgbClr val="B59597"/>
                </a:solidFill>
                <a:latin typeface="+mn-ea"/>
              </a:rPr>
              <a:t>サロンロゴ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6CA45F-25E9-472B-786F-E53BAE61496E}"/>
              </a:ext>
            </a:extLst>
          </p:cNvPr>
          <p:cNvSpPr/>
          <p:nvPr/>
        </p:nvSpPr>
        <p:spPr>
          <a:xfrm>
            <a:off x="923770" y="1651379"/>
            <a:ext cx="3295956" cy="2183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28D9B5-0CF7-BFE3-A648-FE7AEBEC1892}"/>
              </a:ext>
            </a:extLst>
          </p:cNvPr>
          <p:cNvSpPr txBox="1"/>
          <p:nvPr/>
        </p:nvSpPr>
        <p:spPr>
          <a:xfrm>
            <a:off x="1402197" y="248159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B59597"/>
                </a:solidFill>
              </a:rPr>
              <a:t>サロンの写真</a:t>
            </a:r>
          </a:p>
        </p:txBody>
      </p:sp>
    </p:spTree>
    <p:extLst>
      <p:ext uri="{BB962C8B-B14F-4D97-AF65-F5344CB8AC3E}">
        <p14:creationId xmlns:p14="http://schemas.microsoft.com/office/powerpoint/2010/main" val="399673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9259" r="-9259"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3" name="Freeform 3"/>
          <p:cNvSpPr/>
          <p:nvPr/>
        </p:nvSpPr>
        <p:spPr>
          <a:xfrm>
            <a:off x="517775" y="866629"/>
            <a:ext cx="4107951" cy="7410743"/>
          </a:xfrm>
          <a:custGeom>
            <a:avLst/>
            <a:gdLst/>
            <a:ahLst/>
            <a:cxnLst/>
            <a:rect l="l" t="t" r="r" b="b"/>
            <a:pathLst>
              <a:path w="8215901" h="14821485">
                <a:moveTo>
                  <a:pt x="0" y="0"/>
                </a:moveTo>
                <a:lnTo>
                  <a:pt x="8215900" y="0"/>
                </a:lnTo>
                <a:lnTo>
                  <a:pt x="8215900" y="14821484"/>
                </a:lnTo>
                <a:lnTo>
                  <a:pt x="0" y="14821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4" name="AutoShape 4"/>
          <p:cNvSpPr/>
          <p:nvPr/>
        </p:nvSpPr>
        <p:spPr>
          <a:xfrm flipV="1">
            <a:off x="825091" y="7829976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5" name="AutoShape 5"/>
          <p:cNvSpPr/>
          <p:nvPr/>
        </p:nvSpPr>
        <p:spPr>
          <a:xfrm flipV="1">
            <a:off x="825091" y="4622356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6" name="AutoShape 6"/>
          <p:cNvSpPr/>
          <p:nvPr/>
        </p:nvSpPr>
        <p:spPr>
          <a:xfrm>
            <a:off x="825091" y="5390367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7" name="AutoShape 7"/>
          <p:cNvSpPr/>
          <p:nvPr/>
        </p:nvSpPr>
        <p:spPr>
          <a:xfrm flipV="1">
            <a:off x="825091" y="5880194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8" name="AutoShape 8"/>
          <p:cNvSpPr/>
          <p:nvPr/>
        </p:nvSpPr>
        <p:spPr>
          <a:xfrm>
            <a:off x="825091" y="6370021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9" name="AutoShape 9"/>
          <p:cNvSpPr/>
          <p:nvPr/>
        </p:nvSpPr>
        <p:spPr>
          <a:xfrm>
            <a:off x="825091" y="6859848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10" name="AutoShape 10"/>
          <p:cNvSpPr/>
          <p:nvPr/>
        </p:nvSpPr>
        <p:spPr>
          <a:xfrm>
            <a:off x="825091" y="7330625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17" name="TextBox 17"/>
          <p:cNvSpPr txBox="1"/>
          <p:nvPr/>
        </p:nvSpPr>
        <p:spPr>
          <a:xfrm>
            <a:off x="745471" y="4079749"/>
            <a:ext cx="3633509" cy="288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68"/>
              </a:lnSpc>
            </a:pPr>
            <a:r>
              <a:rPr lang="en-US" sz="1600" spc="240" dirty="0">
                <a:solidFill>
                  <a:srgbClr val="69544D"/>
                </a:solidFill>
                <a:latin typeface="IPAex 明朝"/>
              </a:rPr>
              <a:t>NBS SALON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666" y="4736524"/>
            <a:ext cx="729123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所在地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3666" y="5470180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電話番号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3666" y="6449834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定休日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3666" y="6939661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駐車場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3666" y="7429488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アクセス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3666" y="5960007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営業時間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56824" y="4738874"/>
            <a:ext cx="2719926" cy="746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ja-JP" altLang="en-US" sz="1250" spc="125" dirty="0">
                <a:solidFill>
                  <a:srgbClr val="69544D"/>
                </a:solidFill>
                <a:latin typeface="Noto Sans Light"/>
              </a:rPr>
              <a:t>愛知県名古屋市中区千代田</a:t>
            </a:r>
            <a:r>
              <a:rPr lang="en-US" altLang="ja-JP" sz="1250" spc="125" dirty="0">
                <a:solidFill>
                  <a:srgbClr val="69544D"/>
                </a:solidFill>
                <a:latin typeface="Noto Sans Light"/>
              </a:rPr>
              <a:t>4-1-6</a:t>
            </a:r>
          </a:p>
          <a:p>
            <a:pPr>
              <a:lnSpc>
                <a:spcPts val="2013"/>
              </a:lnSpc>
            </a:pPr>
            <a:r>
              <a:rPr lang="en-US" altLang="ja-JP" sz="1250" spc="125" dirty="0">
                <a:solidFill>
                  <a:srgbClr val="69544D"/>
                </a:solidFill>
                <a:latin typeface="Noto Sans Light"/>
              </a:rPr>
              <a:t>NBS</a:t>
            </a:r>
            <a:r>
              <a:rPr lang="ja-JP" altLang="en-US" sz="1250" spc="125" dirty="0">
                <a:solidFill>
                  <a:srgbClr val="69544D"/>
                </a:solidFill>
                <a:latin typeface="Noto Sans Light"/>
              </a:rPr>
              <a:t>ビル</a:t>
            </a:r>
            <a:endParaRPr lang="en-US" sz="1250" spc="125" dirty="0">
              <a:solidFill>
                <a:srgbClr val="69544D"/>
              </a:solidFill>
              <a:latin typeface="Noto Sans Light"/>
            </a:endParaRPr>
          </a:p>
          <a:p>
            <a:pPr>
              <a:lnSpc>
                <a:spcPts val="2013"/>
              </a:lnSpc>
            </a:pPr>
            <a:endParaRPr lang="en-US" sz="1250" spc="125" dirty="0">
              <a:solidFill>
                <a:srgbClr val="69544D"/>
              </a:solidFill>
              <a:latin typeface="Noto Sans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35930" y="5489230"/>
            <a:ext cx="2495542" cy="23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en-US" sz="1250" spc="125" dirty="0">
                <a:solidFill>
                  <a:srgbClr val="69544D"/>
                </a:solidFill>
                <a:latin typeface="Noto Sans Light"/>
              </a:rPr>
              <a:t>052-339-5572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2210" y="6468884"/>
            <a:ext cx="2537625" cy="23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en-US" sz="1250" spc="125" dirty="0" err="1">
                <a:solidFill>
                  <a:srgbClr val="69544D"/>
                </a:solidFill>
                <a:ea typeface="Noto Sans Light"/>
              </a:rPr>
              <a:t>水曜日</a:t>
            </a:r>
            <a:endParaRPr lang="en-US" sz="1250" spc="125" dirty="0">
              <a:solidFill>
                <a:srgbClr val="69544D"/>
              </a:solidFill>
              <a:ea typeface="Noto Sans Ligh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35930" y="6958711"/>
            <a:ext cx="2553904" cy="233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4台有り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35930" y="7448538"/>
            <a:ext cx="2553904" cy="23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ja-JP" alt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上前津</a:t>
            </a:r>
            <a:r>
              <a:rPr 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駅より徒歩10分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35930" y="5979057"/>
            <a:ext cx="2553904" cy="219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en-US" sz="1250" spc="125" dirty="0">
                <a:solidFill>
                  <a:srgbClr val="69544D"/>
                </a:solidFill>
                <a:latin typeface="Noto Sans Light"/>
              </a:rPr>
              <a:t>9:30</a:t>
            </a:r>
            <a:r>
              <a:rPr lang="ja-JP" altLang="en-US" sz="1250" spc="125" dirty="0">
                <a:solidFill>
                  <a:srgbClr val="69544D"/>
                </a:solidFill>
                <a:latin typeface="Noto Sans Light"/>
              </a:rPr>
              <a:t>～</a:t>
            </a:r>
            <a:r>
              <a:rPr lang="en-US" sz="1250" spc="125" dirty="0">
                <a:solidFill>
                  <a:srgbClr val="69544D"/>
                </a:solidFill>
                <a:latin typeface="Noto Sans Light"/>
              </a:rPr>
              <a:t>18:30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8072" y="2162691"/>
            <a:ext cx="3587357" cy="18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40"/>
              </a:lnSpc>
            </a:pPr>
            <a:r>
              <a:rPr lang="en-US" sz="1100" spc="330">
                <a:solidFill>
                  <a:srgbClr val="69544D"/>
                </a:solidFill>
                <a:latin typeface="New Standard"/>
              </a:rPr>
              <a:t>- SALON DATA -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6F1A225-E064-FDE3-42BB-00D4413B8AEB}"/>
              </a:ext>
            </a:extLst>
          </p:cNvPr>
          <p:cNvSpPr/>
          <p:nvPr/>
        </p:nvSpPr>
        <p:spPr>
          <a:xfrm>
            <a:off x="718865" y="2610527"/>
            <a:ext cx="1205186" cy="120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solidFill>
                  <a:srgbClr val="C00000"/>
                </a:solidFill>
              </a:rPr>
              <a:t>サロン写真１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F5F039B-7393-73C3-262F-5B7C6C0E99A8}"/>
              </a:ext>
            </a:extLst>
          </p:cNvPr>
          <p:cNvSpPr/>
          <p:nvPr/>
        </p:nvSpPr>
        <p:spPr>
          <a:xfrm>
            <a:off x="1970311" y="2604815"/>
            <a:ext cx="1205186" cy="120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solidFill>
                  <a:srgbClr val="C00000"/>
                </a:solidFill>
              </a:rPr>
              <a:t>サロン写真</a:t>
            </a:r>
            <a:r>
              <a:rPr kumimoji="1" lang="en-US" altLang="ja-JP" sz="800" dirty="0">
                <a:solidFill>
                  <a:srgbClr val="C00000"/>
                </a:solidFill>
              </a:rPr>
              <a:t>2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274F82A-4D40-000E-7047-3A94B495A568}"/>
              </a:ext>
            </a:extLst>
          </p:cNvPr>
          <p:cNvSpPr/>
          <p:nvPr/>
        </p:nvSpPr>
        <p:spPr>
          <a:xfrm>
            <a:off x="3219451" y="2603887"/>
            <a:ext cx="1205186" cy="1205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dirty="0">
                <a:solidFill>
                  <a:srgbClr val="C00000"/>
                </a:solidFill>
              </a:rPr>
              <a:t>サロン写真</a:t>
            </a:r>
            <a:r>
              <a:rPr kumimoji="1" lang="en-US" altLang="ja-JP" sz="800" dirty="0">
                <a:solidFill>
                  <a:srgbClr val="C00000"/>
                </a:solidFill>
              </a:rPr>
              <a:t>3</a:t>
            </a:r>
            <a:endParaRPr kumimoji="1" lang="ja-JP" altLang="en-US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3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143500" cy="9144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9259" r="-9259"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3" name="Freeform 3"/>
          <p:cNvSpPr/>
          <p:nvPr/>
        </p:nvSpPr>
        <p:spPr>
          <a:xfrm>
            <a:off x="517775" y="866629"/>
            <a:ext cx="4107951" cy="7410743"/>
          </a:xfrm>
          <a:custGeom>
            <a:avLst/>
            <a:gdLst/>
            <a:ahLst/>
            <a:cxnLst/>
            <a:rect l="l" t="t" r="r" b="b"/>
            <a:pathLst>
              <a:path w="8215901" h="14821485">
                <a:moveTo>
                  <a:pt x="0" y="0"/>
                </a:moveTo>
                <a:lnTo>
                  <a:pt x="8215900" y="0"/>
                </a:lnTo>
                <a:lnTo>
                  <a:pt x="8215900" y="14821484"/>
                </a:lnTo>
                <a:lnTo>
                  <a:pt x="0" y="14821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4" name="AutoShape 4"/>
          <p:cNvSpPr/>
          <p:nvPr/>
        </p:nvSpPr>
        <p:spPr>
          <a:xfrm flipV="1">
            <a:off x="825091" y="7829976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5" name="AutoShape 5"/>
          <p:cNvSpPr/>
          <p:nvPr/>
        </p:nvSpPr>
        <p:spPr>
          <a:xfrm flipV="1">
            <a:off x="825091" y="4622356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6" name="AutoShape 6"/>
          <p:cNvSpPr/>
          <p:nvPr/>
        </p:nvSpPr>
        <p:spPr>
          <a:xfrm>
            <a:off x="825091" y="5390367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7" name="AutoShape 7"/>
          <p:cNvSpPr/>
          <p:nvPr/>
        </p:nvSpPr>
        <p:spPr>
          <a:xfrm flipV="1">
            <a:off x="825091" y="5880194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8" name="AutoShape 8"/>
          <p:cNvSpPr/>
          <p:nvPr/>
        </p:nvSpPr>
        <p:spPr>
          <a:xfrm>
            <a:off x="825091" y="6370021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9" name="AutoShape 9"/>
          <p:cNvSpPr/>
          <p:nvPr/>
        </p:nvSpPr>
        <p:spPr>
          <a:xfrm>
            <a:off x="825091" y="6859848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10" name="AutoShape 10"/>
          <p:cNvSpPr/>
          <p:nvPr/>
        </p:nvSpPr>
        <p:spPr>
          <a:xfrm>
            <a:off x="825091" y="7330625"/>
            <a:ext cx="3464744" cy="0"/>
          </a:xfrm>
          <a:prstGeom prst="line">
            <a:avLst/>
          </a:prstGeom>
          <a:ln w="38100" cap="flat">
            <a:solidFill>
              <a:srgbClr val="F1EEE9"/>
            </a:solidFill>
            <a:prstDash val="solid"/>
            <a:headEnd type="diamond" w="lg" len="lg"/>
            <a:tailEnd type="diamond" w="lg" len="lg"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450"/>
          </a:p>
        </p:txBody>
      </p:sp>
      <p:sp>
        <p:nvSpPr>
          <p:cNvPr id="17" name="TextBox 17"/>
          <p:cNvSpPr txBox="1"/>
          <p:nvPr/>
        </p:nvSpPr>
        <p:spPr>
          <a:xfrm>
            <a:off x="745471" y="4079749"/>
            <a:ext cx="3633509" cy="283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68"/>
              </a:lnSpc>
            </a:pPr>
            <a:r>
              <a:rPr lang="ja-JP" altLang="en-US" sz="1600" spc="240" dirty="0">
                <a:solidFill>
                  <a:srgbClr val="69544D"/>
                </a:solidFill>
                <a:latin typeface="IPAex 明朝"/>
              </a:rPr>
              <a:t>サロン名</a:t>
            </a:r>
            <a:endParaRPr lang="en-US" sz="1600" spc="240" dirty="0">
              <a:solidFill>
                <a:srgbClr val="69544D"/>
              </a:solidFill>
              <a:latin typeface="IPAex 明朝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3666" y="4736524"/>
            <a:ext cx="729123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所在地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3666" y="5470180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電話番号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3666" y="6449834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定休日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3666" y="6939661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駐車場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3666" y="7429488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アクセス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3666" y="5960007"/>
            <a:ext cx="891790" cy="2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sz="1250" spc="125">
                <a:solidFill>
                  <a:srgbClr val="846B56"/>
                </a:solidFill>
                <a:ea typeface="Noto Sans Light"/>
              </a:rPr>
              <a:t>営業時間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56824" y="4738874"/>
            <a:ext cx="2561586" cy="23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ja-JP" altLang="en-US" sz="1250" spc="125" dirty="0">
                <a:solidFill>
                  <a:srgbClr val="69544D"/>
                </a:solidFill>
                <a:latin typeface="Noto Sans Light"/>
              </a:rPr>
              <a:t>住所</a:t>
            </a:r>
            <a:endParaRPr lang="en-US" sz="1250" spc="125" dirty="0">
              <a:solidFill>
                <a:srgbClr val="69544D"/>
              </a:solidFill>
              <a:latin typeface="Noto Sans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735930" y="5489230"/>
            <a:ext cx="2495542" cy="23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en-US" sz="1250" spc="125" dirty="0">
                <a:solidFill>
                  <a:srgbClr val="69544D"/>
                </a:solidFill>
                <a:latin typeface="Noto Sans Light"/>
              </a:rPr>
              <a:t>123-456-7890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52210" y="6468884"/>
            <a:ext cx="2537625" cy="234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ja-JP" altLang="en-US" sz="1250" spc="125" dirty="0">
                <a:solidFill>
                  <a:srgbClr val="69544D"/>
                </a:solidFill>
                <a:ea typeface="Noto Sans Light"/>
              </a:rPr>
              <a:t>〇曜日</a:t>
            </a:r>
            <a:endParaRPr lang="en-US" sz="1250" spc="125" dirty="0">
              <a:solidFill>
                <a:srgbClr val="69544D"/>
              </a:solidFill>
              <a:ea typeface="Noto Sans Ligh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35930" y="6958711"/>
            <a:ext cx="2553904" cy="23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ja-JP" alt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〇</a:t>
            </a:r>
            <a:r>
              <a:rPr lang="en-US" sz="1250" spc="125" dirty="0" err="1">
                <a:solidFill>
                  <a:srgbClr val="69544D"/>
                </a:solidFill>
                <a:latin typeface="Noto Sans Light"/>
                <a:ea typeface="Noto Sans Light"/>
              </a:rPr>
              <a:t>台有り</a:t>
            </a:r>
            <a:endParaRPr lang="en-US" sz="1250" spc="125" dirty="0">
              <a:solidFill>
                <a:srgbClr val="69544D"/>
              </a:solidFill>
              <a:latin typeface="Noto Sans Light"/>
              <a:ea typeface="Noto Sans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35930" y="7448538"/>
            <a:ext cx="2553904" cy="233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ja-JP" alt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〇〇</a:t>
            </a:r>
            <a:r>
              <a:rPr lang="en-US" sz="1250" spc="125" dirty="0" err="1">
                <a:solidFill>
                  <a:srgbClr val="69544D"/>
                </a:solidFill>
                <a:latin typeface="Noto Sans Light"/>
                <a:ea typeface="Noto Sans Light"/>
              </a:rPr>
              <a:t>駅より徒歩</a:t>
            </a:r>
            <a:r>
              <a:rPr lang="ja-JP" alt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〇</a:t>
            </a:r>
            <a:r>
              <a:rPr lang="en-US" sz="1250" spc="125" dirty="0">
                <a:solidFill>
                  <a:srgbClr val="69544D"/>
                </a:solidFill>
                <a:latin typeface="Noto Sans Light"/>
                <a:ea typeface="Noto Sans Light"/>
              </a:rPr>
              <a:t>分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35930" y="5979057"/>
            <a:ext cx="2553904" cy="219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13"/>
              </a:lnSpc>
            </a:pPr>
            <a:r>
              <a:rPr lang="en-US" sz="1250" spc="125" dirty="0">
                <a:solidFill>
                  <a:srgbClr val="69544D"/>
                </a:solidFill>
                <a:latin typeface="Noto Sans Light"/>
              </a:rPr>
              <a:t>00:00</a:t>
            </a:r>
            <a:r>
              <a:rPr lang="ja-JP" altLang="en-US" sz="1250" spc="125" dirty="0">
                <a:solidFill>
                  <a:srgbClr val="69544D"/>
                </a:solidFill>
                <a:latin typeface="Noto Sans Light"/>
              </a:rPr>
              <a:t>～</a:t>
            </a:r>
            <a:r>
              <a:rPr lang="en-US" sz="1250" spc="125" dirty="0">
                <a:solidFill>
                  <a:srgbClr val="69544D"/>
                </a:solidFill>
                <a:latin typeface="Noto Sans Light"/>
              </a:rPr>
              <a:t>00:00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8072" y="2162691"/>
            <a:ext cx="3587357" cy="18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40"/>
              </a:lnSpc>
            </a:pPr>
            <a:r>
              <a:rPr lang="en-US" sz="1100" spc="330">
                <a:solidFill>
                  <a:srgbClr val="69544D"/>
                </a:solidFill>
                <a:latin typeface="New Standard"/>
              </a:rPr>
              <a:t>- SALON DATA -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6F1A225-E064-FDE3-42BB-00D4413B8AEB}"/>
              </a:ext>
            </a:extLst>
          </p:cNvPr>
          <p:cNvSpPr/>
          <p:nvPr/>
        </p:nvSpPr>
        <p:spPr>
          <a:xfrm>
            <a:off x="718865" y="2610527"/>
            <a:ext cx="1205186" cy="12051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rgbClr val="C00000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F5F039B-7393-73C3-262F-5B7C6C0E99A8}"/>
              </a:ext>
            </a:extLst>
          </p:cNvPr>
          <p:cNvSpPr/>
          <p:nvPr/>
        </p:nvSpPr>
        <p:spPr>
          <a:xfrm>
            <a:off x="1970311" y="2604815"/>
            <a:ext cx="1205186" cy="12051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rgbClr val="C00000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274F82A-4D40-000E-7047-3A94B495A568}"/>
              </a:ext>
            </a:extLst>
          </p:cNvPr>
          <p:cNvSpPr/>
          <p:nvPr/>
        </p:nvSpPr>
        <p:spPr>
          <a:xfrm>
            <a:off x="3219451" y="2603887"/>
            <a:ext cx="1205186" cy="12051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4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</TotalTime>
  <Words>109</Words>
  <Application>Microsoft Office PowerPoint</Application>
  <PresentationFormat>画面に合わせる (16:9)</PresentationFormat>
  <Paragraphs>47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IPAex 明朝</vt:lpstr>
      <vt:lpstr>Noto Sans Light</vt:lpstr>
      <vt:lpstr>游明朝</vt:lpstr>
      <vt:lpstr>Aptos</vt:lpstr>
      <vt:lpstr>Aptos Display</vt:lpstr>
      <vt:lpstr>Arial</vt:lpstr>
      <vt:lpstr>Calibri</vt:lpstr>
      <vt:lpstr>New Standard</vt:lpstr>
      <vt:lpstr>Office テーマ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  共有アカウント</cp:lastModifiedBy>
  <cp:revision>4</cp:revision>
  <dcterms:created xsi:type="dcterms:W3CDTF">2024-03-22T02:42:33Z</dcterms:created>
  <dcterms:modified xsi:type="dcterms:W3CDTF">2024-03-28T00:45:23Z</dcterms:modified>
</cp:coreProperties>
</file>