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897A8-6241-4672-BFAE-46191F0A5359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A7C90-01BE-411E-BDD7-4F9E16BB1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40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284F-1C73-4B80-8303-D79AB3CEE75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759B-5A5E-40CB-A366-A3425F760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8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284F-1C73-4B80-8303-D79AB3CEE75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759B-5A5E-40CB-A366-A3425F760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44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284F-1C73-4B80-8303-D79AB3CEE75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759B-5A5E-40CB-A366-A3425F760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10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284F-1C73-4B80-8303-D79AB3CEE75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759B-5A5E-40CB-A366-A3425F760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43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284F-1C73-4B80-8303-D79AB3CEE75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759B-5A5E-40CB-A366-A3425F760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26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284F-1C73-4B80-8303-D79AB3CEE75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759B-5A5E-40CB-A366-A3425F760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57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284F-1C73-4B80-8303-D79AB3CEE75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759B-5A5E-40CB-A366-A3425F760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5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284F-1C73-4B80-8303-D79AB3CEE75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759B-5A5E-40CB-A366-A3425F760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32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284F-1C73-4B80-8303-D79AB3CEE75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759B-5A5E-40CB-A366-A3425F760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52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284F-1C73-4B80-8303-D79AB3CEE75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759B-5A5E-40CB-A366-A3425F760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0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284F-1C73-4B80-8303-D79AB3CEE75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759B-5A5E-40CB-A366-A3425F760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37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D9284F-1C73-4B80-8303-D79AB3CEE75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A6759B-5A5E-40CB-A366-A3425F760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27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42706D-AB93-13CC-4809-0F523B340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3" y="90204"/>
            <a:ext cx="4622948" cy="6677591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BCBB986-9BF6-EC73-7A93-9B07A23955DE}"/>
              </a:ext>
            </a:extLst>
          </p:cNvPr>
          <p:cNvCxnSpPr/>
          <p:nvPr/>
        </p:nvCxnSpPr>
        <p:spPr>
          <a:xfrm>
            <a:off x="4953000" y="-24889"/>
            <a:ext cx="0" cy="6858000"/>
          </a:xfrm>
          <a:prstGeom prst="line">
            <a:avLst/>
          </a:prstGeom>
          <a:ln w="635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4B7DF49A-8C87-CD31-F169-B5CC85DC2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578" y="90204"/>
            <a:ext cx="4644569" cy="670882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2AA7BD8-D241-65A8-B37E-39A1491E512B}"/>
              </a:ext>
            </a:extLst>
          </p:cNvPr>
          <p:cNvSpPr txBox="1"/>
          <p:nvPr/>
        </p:nvSpPr>
        <p:spPr>
          <a:xfrm>
            <a:off x="5283200" y="3056669"/>
            <a:ext cx="203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GS明朝E" panose="02020900000000000000" pitchFamily="18" charset="-128"/>
                <a:ea typeface="HGS明朝E" panose="02020900000000000000" pitchFamily="18" charset="-128"/>
              </a:rPr>
              <a:t>2025</a:t>
            </a:r>
            <a:r>
              <a:rPr lang="ja-JP" altLang="en-US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en-US" altLang="ja-JP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1</a:t>
            </a:r>
            <a:endParaRPr lang="ja-JP" altLang="en-US" sz="32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56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2126c9-97fe-476c-a08d-a5710b5356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DB4E8BBABD9F94C9D75B9A506A5F370" ma:contentTypeVersion="10" ma:contentTypeDescription="新しいドキュメントを作成します。" ma:contentTypeScope="" ma:versionID="3e570c8b1795bfea7b4b7a16272a3458">
  <xsd:schema xmlns:xsd="http://www.w3.org/2001/XMLSchema" xmlns:xs="http://www.w3.org/2001/XMLSchema" xmlns:p="http://schemas.microsoft.com/office/2006/metadata/properties" xmlns:ns3="bc2126c9-97fe-476c-a08d-a5710b5356c7" targetNamespace="http://schemas.microsoft.com/office/2006/metadata/properties" ma:root="true" ma:fieldsID="469ef07757a906f5b21298b99fbdb57e" ns3:_="">
    <xsd:import namespace="bc2126c9-97fe-476c-a08d-a5710b535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126c9-97fe-476c-a08d-a5710b5356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F6F1B4-0F37-48D7-AB40-0FFF663FCAE4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bc2126c9-97fe-476c-a08d-a5710b5356c7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AA573E-03C6-4E72-89AB-1C1433D036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9B2575-3FBE-4664-A56D-520686A429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126c9-97fe-476c-a08d-a5710b535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HGS明朝E</vt:lpstr>
      <vt:lpstr>Aptos</vt:lpstr>
      <vt:lpstr>Aptos Display</vt:lpstr>
      <vt:lpstr>Arial</vt:lpstr>
      <vt:lpstr>游ゴシック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【営業】  共有アカウント</dc:creator>
  <cp:lastModifiedBy>【営業】  共有アカウント</cp:lastModifiedBy>
  <cp:revision>4</cp:revision>
  <cp:lastPrinted>2024-11-14T10:02:09Z</cp:lastPrinted>
  <dcterms:created xsi:type="dcterms:W3CDTF">2024-11-01T01:23:56Z</dcterms:created>
  <dcterms:modified xsi:type="dcterms:W3CDTF">2024-11-14T10:07:02Z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0x0101003DB4E8BBABD9F94C9D75B9A506A5F370</vt:lpwstr>
  </property>
</Properties>
</file>