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IPAex 明朝" panose="020B0600070205080204" charset="-128"/>
      <p:regular r:id="rId3"/>
    </p:embeddedFont>
    <p:embeddedFont>
      <p:font typeface="マティスV" panose="020B0600070205080204" charset="-128"/>
      <p:regular r:id="rId4"/>
    </p:embeddedFont>
    <p:embeddedFont>
      <p:font typeface="マティスV Bold" panose="020B0600070205080204" charset="-128"/>
      <p:regular r:id="rId5"/>
    </p:embeddedFont>
    <p:embeddedFont>
      <p:font typeface="Open Sans Light" panose="020B0306030504020204" pitchFamily="34" charset="0"/>
      <p:regular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C"/>
    <a:srgbClr val="7D7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0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5" Type="http://schemas.openxmlformats.org/officeDocument/2006/relationships/font" Target="fonts/font3.fntdata"/><Relationship Id="rId10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0" y="0"/>
                </a:moveTo>
                <a:lnTo>
                  <a:pt x="7553325" y="0"/>
                </a:lnTo>
                <a:lnTo>
                  <a:pt x="7553325" y="10696575"/>
                </a:lnTo>
                <a:lnTo>
                  <a:pt x="0" y="10696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425" t="-2056" r="-62977" b="42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AutoShape 3"/>
          <p:cNvSpPr/>
          <p:nvPr/>
        </p:nvSpPr>
        <p:spPr>
          <a:xfrm>
            <a:off x="546642" y="9830033"/>
            <a:ext cx="3908135" cy="0"/>
          </a:xfrm>
          <a:prstGeom prst="line">
            <a:avLst/>
          </a:prstGeom>
          <a:ln w="19050" cap="rnd">
            <a:solidFill>
              <a:srgbClr val="B0A7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>
            <a:off x="6469221" y="2158090"/>
            <a:ext cx="669558" cy="669558"/>
          </a:xfrm>
          <a:custGeom>
            <a:avLst/>
            <a:gdLst/>
            <a:ahLst/>
            <a:cxnLst/>
            <a:rect l="l" t="t" r="r" b="b"/>
            <a:pathLst>
              <a:path w="669558" h="669558">
                <a:moveTo>
                  <a:pt x="0" y="0"/>
                </a:moveTo>
                <a:lnTo>
                  <a:pt x="669558" y="0"/>
                </a:lnTo>
                <a:lnTo>
                  <a:pt x="669558" y="669557"/>
                </a:lnTo>
                <a:lnTo>
                  <a:pt x="0" y="669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>
            <a:off x="123991" y="7027942"/>
            <a:ext cx="845302" cy="845302"/>
          </a:xfrm>
          <a:custGeom>
            <a:avLst/>
            <a:gdLst/>
            <a:ahLst/>
            <a:cxnLst/>
            <a:rect l="l" t="t" r="r" b="b"/>
            <a:pathLst>
              <a:path w="845302" h="845302">
                <a:moveTo>
                  <a:pt x="0" y="0"/>
                </a:moveTo>
                <a:lnTo>
                  <a:pt x="845302" y="0"/>
                </a:lnTo>
                <a:lnTo>
                  <a:pt x="845302" y="845301"/>
                </a:lnTo>
                <a:lnTo>
                  <a:pt x="0" y="8453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6"/>
          <p:cNvSpPr/>
          <p:nvPr/>
        </p:nvSpPr>
        <p:spPr>
          <a:xfrm>
            <a:off x="200448" y="0"/>
            <a:ext cx="669558" cy="669558"/>
          </a:xfrm>
          <a:custGeom>
            <a:avLst/>
            <a:gdLst/>
            <a:ahLst/>
            <a:cxnLst/>
            <a:rect l="l" t="t" r="r" b="b"/>
            <a:pathLst>
              <a:path w="669558" h="669558">
                <a:moveTo>
                  <a:pt x="0" y="0"/>
                </a:moveTo>
                <a:lnTo>
                  <a:pt x="669558" y="0"/>
                </a:lnTo>
                <a:lnTo>
                  <a:pt x="669558" y="669558"/>
                </a:lnTo>
                <a:lnTo>
                  <a:pt x="0" y="669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-245267" y="10350693"/>
            <a:ext cx="8050533" cy="454868"/>
            <a:chOff x="0" y="0"/>
            <a:chExt cx="3674038" cy="2075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74038" cy="207589"/>
            </a:xfrm>
            <a:custGeom>
              <a:avLst/>
              <a:gdLst/>
              <a:ahLst/>
              <a:cxnLst/>
              <a:rect l="l" t="t" r="r" b="b"/>
              <a:pathLst>
                <a:path w="3674038" h="207589">
                  <a:moveTo>
                    <a:pt x="0" y="0"/>
                  </a:moveTo>
                  <a:lnTo>
                    <a:pt x="3674038" y="0"/>
                  </a:lnTo>
                  <a:lnTo>
                    <a:pt x="3674038" y="207589"/>
                  </a:lnTo>
                  <a:lnTo>
                    <a:pt x="0" y="207589"/>
                  </a:lnTo>
                  <a:close/>
                </a:path>
              </a:pathLst>
            </a:custGeom>
            <a:solidFill>
              <a:srgbClr val="B0A78C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525984">
            <a:off x="1202417" y="413727"/>
            <a:ext cx="1118865" cy="1080816"/>
            <a:chOff x="-52279" y="0"/>
            <a:chExt cx="1491821" cy="144108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439542" cy="143954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97A69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7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-52279" y="340747"/>
              <a:ext cx="1398390" cy="1100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2"/>
                </a:lnSpc>
              </a:pPr>
              <a:r>
                <a:rPr lang="en-US" sz="3603" b="1" dirty="0" err="1">
                  <a:solidFill>
                    <a:srgbClr val="FAFAFA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最新</a:t>
              </a:r>
              <a:endParaRPr lang="en-US" sz="3603" b="1" dirty="0">
                <a:solidFill>
                  <a:srgbClr val="FAFAFA"/>
                </a:solidFill>
                <a:latin typeface="マティスV Bold"/>
                <a:ea typeface="マティスV Bold"/>
                <a:cs typeface="マティスV Bold"/>
                <a:sym typeface="マティスV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02109" y="2795647"/>
            <a:ext cx="5490604" cy="1828722"/>
            <a:chOff x="0" y="0"/>
            <a:chExt cx="7320806" cy="2438296"/>
          </a:xfrm>
        </p:grpSpPr>
        <p:grpSp>
          <p:nvGrpSpPr>
            <p:cNvPr id="15" name="Group 15"/>
            <p:cNvGrpSpPr/>
            <p:nvPr/>
          </p:nvGrpSpPr>
          <p:grpSpPr>
            <a:xfrm>
              <a:off x="679669" y="313241"/>
              <a:ext cx="6641137" cy="2125055"/>
              <a:chOff x="0" y="0"/>
              <a:chExt cx="1785025" cy="5711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5025" cy="571179"/>
              </a:xfrm>
              <a:custGeom>
                <a:avLst/>
                <a:gdLst/>
                <a:ahLst/>
                <a:cxnLst/>
                <a:rect l="l" t="t" r="r" b="b"/>
                <a:pathLst>
                  <a:path w="1785025" h="571179">
                    <a:moveTo>
                      <a:pt x="0" y="0"/>
                    </a:moveTo>
                    <a:lnTo>
                      <a:pt x="1785025" y="0"/>
                    </a:lnTo>
                    <a:lnTo>
                      <a:pt x="1785025" y="571179"/>
                    </a:lnTo>
                    <a:lnTo>
                      <a:pt x="0" y="571179"/>
                    </a:lnTo>
                    <a:close/>
                  </a:path>
                </a:pathLst>
              </a:custGeom>
              <a:solidFill>
                <a:srgbClr val="FAFAFA">
                  <a:alpha val="54902"/>
                </a:srgbClr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1785025" cy="599754"/>
              </a:xfrm>
              <a:prstGeom prst="rect">
                <a:avLst/>
              </a:prstGeom>
            </p:spPr>
            <p:txBody>
              <a:bodyPr lIns="56520" tIns="56520" rIns="56520" bIns="56520" rtlCol="0" anchor="ctr"/>
              <a:lstStyle/>
              <a:p>
                <a:pPr algn="ctr">
                  <a:lnSpc>
                    <a:spcPts val="2197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3136307" cy="673440"/>
              <a:chOff x="0" y="0"/>
              <a:chExt cx="937912" cy="20139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37912" cy="201392"/>
              </a:xfrm>
              <a:custGeom>
                <a:avLst/>
                <a:gdLst/>
                <a:ahLst/>
                <a:cxnLst/>
                <a:rect l="l" t="t" r="r" b="b"/>
                <a:pathLst>
                  <a:path w="937912" h="201392">
                    <a:moveTo>
                      <a:pt x="0" y="0"/>
                    </a:moveTo>
                    <a:lnTo>
                      <a:pt x="937912" y="0"/>
                    </a:lnTo>
                    <a:lnTo>
                      <a:pt x="937912" y="201392"/>
                    </a:lnTo>
                    <a:lnTo>
                      <a:pt x="0" y="201392"/>
                    </a:lnTo>
                    <a:close/>
                  </a:path>
                </a:pathLst>
              </a:custGeom>
              <a:solidFill>
                <a:srgbClr val="897A69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937912" cy="2299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7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79633" y="30512"/>
              <a:ext cx="2977040" cy="535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48"/>
                </a:lnSpc>
              </a:pPr>
              <a:r>
                <a:rPr lang="en-US" sz="2391">
                  <a:solidFill>
                    <a:srgbClr val="FAFAFA"/>
                  </a:solidFill>
                  <a:latin typeface="IPAex 明朝"/>
                  <a:ea typeface="IPAex 明朝"/>
                  <a:cs typeface="IPAex 明朝"/>
                  <a:sym typeface="IPAex 明朝"/>
                </a:rPr>
                <a:t>プラズマの効果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906684" y="2091060"/>
              <a:ext cx="1422931" cy="0"/>
            </a:xfrm>
            <a:prstGeom prst="line">
              <a:avLst/>
            </a:prstGeom>
            <a:ln w="11415" cap="flat">
              <a:solidFill>
                <a:srgbClr val="897A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61273" y="1068985"/>
              <a:ext cx="1512000" cy="106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7"/>
                </a:lnSpc>
              </a:pPr>
              <a:r>
                <a:rPr lang="en-US" sz="2037" b="1" dirty="0" err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肌荒れ</a:t>
              </a:r>
              <a:endParaRPr lang="en-US" sz="2037" b="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endParaRPr>
            </a:p>
            <a:p>
              <a:pPr algn="ctr">
                <a:lnSpc>
                  <a:spcPts val="2607"/>
                </a:lnSpc>
              </a:pPr>
              <a:r>
                <a:rPr lang="en-US" sz="2037" b="1" dirty="0" err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予防</a:t>
              </a:r>
              <a:endParaRPr lang="en-US" sz="2037" b="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endParaRP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2504190" y="2091060"/>
              <a:ext cx="1422931" cy="0"/>
            </a:xfrm>
            <a:prstGeom prst="line">
              <a:avLst/>
            </a:prstGeom>
            <a:ln w="11415" cap="flat">
              <a:solidFill>
                <a:srgbClr val="897A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458779" y="1068985"/>
              <a:ext cx="1512000" cy="106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7"/>
                </a:lnSpc>
              </a:pPr>
              <a:r>
                <a:rPr lang="en-US" sz="2037" b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透明感</a:t>
              </a:r>
            </a:p>
            <a:p>
              <a:pPr algn="ctr">
                <a:lnSpc>
                  <a:spcPts val="2607"/>
                </a:lnSpc>
              </a:pPr>
              <a:r>
                <a:rPr lang="en-US" sz="2037" b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UP</a:t>
              </a: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5702596" y="2091060"/>
              <a:ext cx="1422931" cy="0"/>
            </a:xfrm>
            <a:prstGeom prst="line">
              <a:avLst/>
            </a:prstGeom>
            <a:ln w="11415" cap="flat">
              <a:solidFill>
                <a:srgbClr val="897A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511923" y="1078864"/>
              <a:ext cx="1735111" cy="1022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9"/>
                </a:lnSpc>
              </a:pPr>
              <a:r>
                <a:rPr lang="en-US" sz="1937" b="1" spc="-201" dirty="0" err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ピーリング</a:t>
              </a:r>
              <a:endParaRPr lang="en-US" sz="1937" b="1" spc="-20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endParaRPr>
            </a:p>
            <a:p>
              <a:pPr algn="ctr">
                <a:lnSpc>
                  <a:spcPts val="2607"/>
                </a:lnSpc>
              </a:pPr>
              <a:r>
                <a:rPr lang="en-US" sz="2037" b="1" dirty="0" err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効果</a:t>
              </a:r>
              <a:endParaRPr lang="en-US" sz="2037" b="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endParaRPr>
            </a:p>
          </p:txBody>
        </p:sp>
        <p:sp>
          <p:nvSpPr>
            <p:cNvPr id="28" name="AutoShape 28"/>
            <p:cNvSpPr/>
            <p:nvPr/>
          </p:nvSpPr>
          <p:spPr>
            <a:xfrm>
              <a:off x="4101696" y="2091060"/>
              <a:ext cx="1422931" cy="0"/>
            </a:xfrm>
            <a:prstGeom prst="line">
              <a:avLst/>
            </a:prstGeom>
            <a:ln w="11415" cap="flat">
              <a:solidFill>
                <a:srgbClr val="897A6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056284" y="1068985"/>
              <a:ext cx="1512000" cy="1063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7"/>
                </a:lnSpc>
              </a:pPr>
              <a:r>
                <a:rPr lang="en-US" sz="2037" b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毛穴</a:t>
              </a:r>
            </a:p>
            <a:p>
              <a:pPr algn="ctr">
                <a:lnSpc>
                  <a:spcPts val="2607"/>
                </a:lnSpc>
              </a:pPr>
              <a:r>
                <a:rPr lang="en-US" sz="2037" b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ケア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4493936" y="6113414"/>
            <a:ext cx="3066064" cy="3446296"/>
          </a:xfrm>
          <a:custGeom>
            <a:avLst/>
            <a:gdLst/>
            <a:ahLst/>
            <a:cxnLst/>
            <a:rect l="l" t="t" r="r" b="b"/>
            <a:pathLst>
              <a:path w="3066064" h="3446296">
                <a:moveTo>
                  <a:pt x="0" y="0"/>
                </a:moveTo>
                <a:lnTo>
                  <a:pt x="3066064" y="0"/>
                </a:lnTo>
                <a:lnTo>
                  <a:pt x="3066064" y="3446296"/>
                </a:lnTo>
                <a:lnTo>
                  <a:pt x="0" y="3446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8596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2" name="TextBox 32"/>
          <p:cNvSpPr txBox="1"/>
          <p:nvPr/>
        </p:nvSpPr>
        <p:spPr>
          <a:xfrm>
            <a:off x="751903" y="4878813"/>
            <a:ext cx="1020181" cy="97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6"/>
              </a:lnSpc>
            </a:pPr>
            <a:r>
              <a:rPr lang="en-US" sz="4255" dirty="0">
                <a:solidFill>
                  <a:srgbClr val="7D7459"/>
                </a:solidFill>
                <a:latin typeface="マティスV"/>
                <a:ea typeface="マティスV"/>
                <a:cs typeface="マティスV"/>
                <a:sym typeface="マティスV"/>
              </a:rPr>
              <a:t>光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11889" y="5073864"/>
            <a:ext cx="386166" cy="5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"/>
              </a:lnSpc>
            </a:pPr>
            <a:r>
              <a:rPr lang="en-US" sz="2207" dirty="0">
                <a:solidFill>
                  <a:srgbClr val="7D7459"/>
                </a:solidFill>
                <a:latin typeface="マティスV"/>
                <a:ea typeface="マティスV"/>
                <a:cs typeface="マティスV"/>
                <a:sym typeface="マティスV"/>
              </a:rPr>
              <a:t>×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81137" y="4978944"/>
            <a:ext cx="1802576" cy="73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3"/>
              </a:lnSpc>
            </a:pPr>
            <a:r>
              <a:rPr lang="en-US" sz="3221" dirty="0" err="1">
                <a:solidFill>
                  <a:srgbClr val="7D7459"/>
                </a:solidFill>
                <a:latin typeface="マティスV"/>
                <a:ea typeface="マティスV"/>
                <a:cs typeface="マティスV"/>
                <a:sym typeface="マティスV"/>
              </a:rPr>
              <a:t>クリーム</a:t>
            </a:r>
            <a:endParaRPr lang="en-US" sz="3221" dirty="0">
              <a:solidFill>
                <a:srgbClr val="7D7459"/>
              </a:solidFill>
              <a:latin typeface="マティスV"/>
              <a:ea typeface="マティスV"/>
              <a:cs typeface="マティスV"/>
              <a:sym typeface="マティスV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672020" y="9674712"/>
            <a:ext cx="2341339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7"/>
              </a:lnSpc>
            </a:pPr>
            <a:r>
              <a:rPr lang="en-US" sz="1569" dirty="0">
                <a:solidFill>
                  <a:srgbClr val="B0A78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CLEAR/SP Flash Cream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8211" y="1618784"/>
            <a:ext cx="6936901" cy="1257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7"/>
              </a:lnSpc>
            </a:pPr>
            <a:r>
              <a:rPr lang="en-US" sz="4943" b="1" dirty="0" err="1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プラズマ光フェイシャル</a:t>
            </a:r>
            <a:endParaRPr lang="en-US" sz="4943" b="1" dirty="0">
              <a:solidFill>
                <a:srgbClr val="7D7459"/>
              </a:solidFill>
              <a:latin typeface="マティスV Bold"/>
              <a:ea typeface="マティスV Bold"/>
              <a:cs typeface="マティスV Bold"/>
              <a:sym typeface="マティスV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200721" y="4929818"/>
            <a:ext cx="4030903" cy="90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3"/>
              </a:lnSpc>
            </a:pPr>
            <a:r>
              <a:rPr lang="en-US" sz="1572" b="1" dirty="0" err="1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光フェイシャルの光と専用クリームで</a:t>
            </a:r>
            <a:endParaRPr lang="en-US" sz="1572" b="1" dirty="0">
              <a:solidFill>
                <a:srgbClr val="7D7459"/>
              </a:solidFill>
              <a:latin typeface="マティスV Bold"/>
              <a:ea typeface="マティスV Bold"/>
              <a:cs typeface="マティスV Bold"/>
              <a:sym typeface="マティスV Bold"/>
            </a:endParaRPr>
          </a:p>
          <a:p>
            <a:pPr algn="ctr">
              <a:lnSpc>
                <a:spcPts val="2013"/>
              </a:lnSpc>
            </a:pPr>
            <a:r>
              <a:rPr lang="en-US" sz="1572" b="1" dirty="0" err="1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科学反応を起こし、今までの</a:t>
            </a:r>
            <a:endParaRPr lang="en-US" sz="1572" b="1" dirty="0">
              <a:solidFill>
                <a:srgbClr val="7D7459"/>
              </a:solidFill>
              <a:latin typeface="マティスV Bold"/>
              <a:ea typeface="マティスV Bold"/>
              <a:cs typeface="マティスV Bold"/>
              <a:sym typeface="マティスV Bold"/>
            </a:endParaRPr>
          </a:p>
          <a:p>
            <a:pPr algn="ctr">
              <a:lnSpc>
                <a:spcPts val="2013"/>
              </a:lnSpc>
            </a:pPr>
            <a:r>
              <a:rPr lang="en-US" sz="1572" b="1" dirty="0" err="1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お手入れからレベルUP</a:t>
            </a:r>
            <a:r>
              <a:rPr lang="en-US" sz="1572" b="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！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50488" y="596337"/>
            <a:ext cx="4086896" cy="80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39"/>
              </a:lnSpc>
            </a:pPr>
            <a:r>
              <a:rPr lang="en-US" sz="1984" b="1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美容医療でも注目度の高い</a:t>
            </a:r>
          </a:p>
          <a:p>
            <a:pPr algn="l">
              <a:lnSpc>
                <a:spcPts val="2539"/>
              </a:lnSpc>
            </a:pPr>
            <a:r>
              <a:rPr lang="en-US" sz="1984" b="1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”プラズマ”を発生させる新技術。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161834" y="7333058"/>
            <a:ext cx="2826892" cy="798227"/>
            <a:chOff x="0" y="0"/>
            <a:chExt cx="3769189" cy="1064303"/>
          </a:xfrm>
        </p:grpSpPr>
        <p:sp>
          <p:nvSpPr>
            <p:cNvPr id="41" name="TextBox 41"/>
            <p:cNvSpPr txBox="1"/>
            <p:nvPr/>
          </p:nvSpPr>
          <p:spPr>
            <a:xfrm>
              <a:off x="0" y="-257175"/>
              <a:ext cx="3769189" cy="73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1"/>
                </a:lnSpc>
              </a:pPr>
              <a:r>
                <a:rPr lang="en-US" sz="2438" b="1" dirty="0" err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通常光フェイシャル</a:t>
              </a:r>
              <a:endParaRPr lang="en-US" sz="2438" b="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678757" y="415378"/>
              <a:ext cx="1991052" cy="64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2"/>
                </a:lnSpc>
              </a:pPr>
              <a:r>
                <a:rPr lang="en-US" sz="2127" b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￥7,800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2414195" y="647036"/>
              <a:ext cx="676237" cy="41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77"/>
                </a:lnSpc>
              </a:pPr>
              <a:r>
                <a:rPr lang="en-US" sz="1388" b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(税込)</a:t>
              </a:r>
            </a:p>
          </p:txBody>
        </p: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35073879-1C4F-5D4D-2AFC-23639648C994}"/>
              </a:ext>
            </a:extLst>
          </p:cNvPr>
          <p:cNvGrpSpPr/>
          <p:nvPr/>
        </p:nvGrpSpPr>
        <p:grpSpPr>
          <a:xfrm>
            <a:off x="389397" y="8290629"/>
            <a:ext cx="4122181" cy="1348789"/>
            <a:chOff x="517698" y="7966677"/>
            <a:chExt cx="4122181" cy="1348789"/>
          </a:xfrm>
        </p:grpSpPr>
        <p:sp>
          <p:nvSpPr>
            <p:cNvPr id="44" name="TextBox 44"/>
            <p:cNvSpPr txBox="1"/>
            <p:nvPr/>
          </p:nvSpPr>
          <p:spPr>
            <a:xfrm>
              <a:off x="517698" y="7966677"/>
              <a:ext cx="4122181" cy="736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27"/>
                </a:lnSpc>
              </a:pPr>
              <a:r>
                <a:rPr lang="en-US" sz="2911" b="1" dirty="0" err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プラズマ光フェイシャル</a:t>
              </a:r>
              <a:endParaRPr lang="en-US" sz="2911" b="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090085" y="8483903"/>
              <a:ext cx="2314766" cy="831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20"/>
                </a:lnSpc>
              </a:pPr>
              <a:r>
                <a:rPr lang="en-US" sz="3297" b="1" dirty="0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￥10,800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281308" y="8683032"/>
              <a:ext cx="786183" cy="547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5"/>
                </a:lnSpc>
              </a:pPr>
              <a:r>
                <a:rPr lang="en-US" sz="2152" b="1">
                  <a:solidFill>
                    <a:srgbClr val="7D7459"/>
                  </a:solidFill>
                  <a:latin typeface="マティスV Bold"/>
                  <a:ea typeface="マティスV Bold"/>
                  <a:cs typeface="マティスV Bold"/>
                  <a:sym typeface="マティスV Bold"/>
                </a:rPr>
                <a:t>(税込)</a:t>
              </a:r>
            </a:p>
          </p:txBody>
        </p:sp>
      </p:grp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5243BC51-53B3-FD35-7342-6E5F0F97558D}"/>
              </a:ext>
            </a:extLst>
          </p:cNvPr>
          <p:cNvSpPr/>
          <p:nvPr/>
        </p:nvSpPr>
        <p:spPr>
          <a:xfrm>
            <a:off x="534422" y="6170654"/>
            <a:ext cx="4030903" cy="731652"/>
          </a:xfrm>
          <a:prstGeom prst="roundRect">
            <a:avLst>
              <a:gd name="adj" fmla="val 44647"/>
            </a:avLst>
          </a:prstGeom>
          <a:solidFill>
            <a:srgbClr val="F0EE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TextBox 39"/>
          <p:cNvSpPr txBox="1"/>
          <p:nvPr/>
        </p:nvSpPr>
        <p:spPr>
          <a:xfrm>
            <a:off x="436092" y="6201868"/>
            <a:ext cx="4129233" cy="66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2"/>
              </a:lnSpc>
            </a:pPr>
            <a:r>
              <a:rPr lang="en-US" sz="4454" b="1" dirty="0">
                <a:solidFill>
                  <a:srgbClr val="7D7459"/>
                </a:solidFill>
                <a:latin typeface="マティスV Bold"/>
                <a:ea typeface="マティスV Bold"/>
                <a:cs typeface="マティスV Bold"/>
                <a:sym typeface="マティスV Bold"/>
              </a:rPr>
              <a:t>Option menu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46</Words>
  <Application>Microsoft Office PowerPoint</Application>
  <PresentationFormat>ユーザー設定</PresentationFormat>
  <Paragraphs>27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IPAex 明朝</vt:lpstr>
      <vt:lpstr>Arial</vt:lpstr>
      <vt:lpstr>マティスV Bold</vt:lpstr>
      <vt:lpstr>マティスV</vt:lpstr>
      <vt:lpstr>Open Sans Light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プラズマ光フェイシャル</dc:title>
  <dc:creator>user</dc:creator>
  <cp:lastModifiedBy>【営業】  共有アカウント</cp:lastModifiedBy>
  <cp:revision>3</cp:revision>
  <dcterms:created xsi:type="dcterms:W3CDTF">2006-08-16T00:00:00Z</dcterms:created>
  <dcterms:modified xsi:type="dcterms:W3CDTF">2025-01-28T04:27:32Z</dcterms:modified>
  <dc:identifier>DAGdEJAzNMc</dc:identifier>
</cp:coreProperties>
</file>