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パール" panose="020B0600070205080204" charset="-128"/>
      <p:regular r:id="rId3"/>
    </p:embeddedFont>
    <p:embeddedFont>
      <p:font typeface="花園明朝" panose="020B0600070205080204" charset="-128"/>
      <p:regular r:id="rId4"/>
    </p:embeddedFont>
    <p:embeddedFont>
      <p:font typeface="筑紫Aオールド明朝（N仕様）" panose="020B0600070205080204" charset="-128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1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617111" cy="5479049"/>
            <a:chOff x="0" y="0"/>
            <a:chExt cx="1605765" cy="1155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765" cy="1155040"/>
            </a:xfrm>
            <a:custGeom>
              <a:avLst/>
              <a:gdLst/>
              <a:ahLst/>
              <a:cxnLst/>
              <a:rect l="l" t="t" r="r" b="b"/>
              <a:pathLst>
                <a:path w="1605765" h="1155040">
                  <a:moveTo>
                    <a:pt x="0" y="0"/>
                  </a:moveTo>
                  <a:lnTo>
                    <a:pt x="1605765" y="0"/>
                  </a:lnTo>
                  <a:lnTo>
                    <a:pt x="1605765" y="1155040"/>
                  </a:lnTo>
                  <a:lnTo>
                    <a:pt x="0" y="1155040"/>
                  </a:lnTo>
                  <a:close/>
                </a:path>
              </a:pathLst>
            </a:custGeom>
            <a:blipFill>
              <a:blip r:embed="rId2"/>
              <a:stretch>
                <a:fillRect l="-981" r="-98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Freeform 4"/>
          <p:cNvSpPr/>
          <p:nvPr/>
        </p:nvSpPr>
        <p:spPr>
          <a:xfrm rot="-1881597" flipH="1">
            <a:off x="-1287792" y="2776877"/>
            <a:ext cx="9863001" cy="9294762"/>
          </a:xfrm>
          <a:custGeom>
            <a:avLst/>
            <a:gdLst/>
            <a:ahLst/>
            <a:cxnLst/>
            <a:rect l="l" t="t" r="r" b="b"/>
            <a:pathLst>
              <a:path w="9863001" h="9294762">
                <a:moveTo>
                  <a:pt x="9863001" y="0"/>
                </a:moveTo>
                <a:lnTo>
                  <a:pt x="0" y="0"/>
                </a:lnTo>
                <a:lnTo>
                  <a:pt x="0" y="9294762"/>
                </a:lnTo>
                <a:lnTo>
                  <a:pt x="9863001" y="9294762"/>
                </a:lnTo>
                <a:lnTo>
                  <a:pt x="98630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 rot="-10601743" flipH="1" flipV="1">
            <a:off x="-1640505" y="7659269"/>
            <a:ext cx="9967510" cy="7539062"/>
          </a:xfrm>
          <a:custGeom>
            <a:avLst/>
            <a:gdLst/>
            <a:ahLst/>
            <a:cxnLst/>
            <a:rect l="l" t="t" r="r" b="b"/>
            <a:pathLst>
              <a:path w="9967510" h="7539062">
                <a:moveTo>
                  <a:pt x="9967511" y="7539063"/>
                </a:moveTo>
                <a:lnTo>
                  <a:pt x="0" y="7539063"/>
                </a:lnTo>
                <a:lnTo>
                  <a:pt x="0" y="0"/>
                </a:lnTo>
                <a:lnTo>
                  <a:pt x="9967511" y="0"/>
                </a:lnTo>
                <a:lnTo>
                  <a:pt x="9967511" y="75390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-341789" y="5479049"/>
            <a:ext cx="5431388" cy="919011"/>
            <a:chOff x="0" y="0"/>
            <a:chExt cx="2123029" cy="3592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3029" cy="359224"/>
            </a:xfrm>
            <a:custGeom>
              <a:avLst/>
              <a:gdLst/>
              <a:ahLst/>
              <a:cxnLst/>
              <a:rect l="l" t="t" r="r" b="b"/>
              <a:pathLst>
                <a:path w="2123029" h="359224">
                  <a:moveTo>
                    <a:pt x="0" y="0"/>
                  </a:moveTo>
                  <a:lnTo>
                    <a:pt x="2123029" y="0"/>
                  </a:lnTo>
                  <a:lnTo>
                    <a:pt x="2123029" y="359224"/>
                  </a:lnTo>
                  <a:lnTo>
                    <a:pt x="0" y="359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123029" cy="387799"/>
            </a:xfrm>
            <a:prstGeom prst="rect">
              <a:avLst/>
            </a:prstGeom>
          </p:spPr>
          <p:txBody>
            <a:bodyPr lIns="24292" tIns="24292" rIns="24292" bIns="24292" rtlCol="0" anchor="ctr"/>
            <a:lstStyle/>
            <a:p>
              <a:pPr algn="ctr">
                <a:lnSpc>
                  <a:spcPts val="127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49766" y="2153268"/>
            <a:ext cx="2925941" cy="2925941"/>
          </a:xfrm>
          <a:custGeom>
            <a:avLst/>
            <a:gdLst/>
            <a:ahLst/>
            <a:cxnLst/>
            <a:rect l="l" t="t" r="r" b="b"/>
            <a:pathLst>
              <a:path w="2925941" h="2925941">
                <a:moveTo>
                  <a:pt x="0" y="0"/>
                </a:moveTo>
                <a:lnTo>
                  <a:pt x="2925941" y="0"/>
                </a:lnTo>
                <a:lnTo>
                  <a:pt x="2925941" y="2925941"/>
                </a:lnTo>
                <a:lnTo>
                  <a:pt x="0" y="2925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Freeform 13"/>
          <p:cNvSpPr/>
          <p:nvPr/>
        </p:nvSpPr>
        <p:spPr>
          <a:xfrm>
            <a:off x="3343250" y="1855748"/>
            <a:ext cx="2827193" cy="2827193"/>
          </a:xfrm>
          <a:custGeom>
            <a:avLst/>
            <a:gdLst/>
            <a:ahLst/>
            <a:cxnLst/>
            <a:rect l="l" t="t" r="r" b="b"/>
            <a:pathLst>
              <a:path w="2827193" h="2827193">
                <a:moveTo>
                  <a:pt x="0" y="0"/>
                </a:moveTo>
                <a:lnTo>
                  <a:pt x="2827193" y="0"/>
                </a:lnTo>
                <a:lnTo>
                  <a:pt x="2827193" y="2827193"/>
                </a:lnTo>
                <a:lnTo>
                  <a:pt x="0" y="28271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Freeform 14"/>
          <p:cNvSpPr/>
          <p:nvPr/>
        </p:nvSpPr>
        <p:spPr>
          <a:xfrm>
            <a:off x="4399056" y="4255613"/>
            <a:ext cx="2706203" cy="2706203"/>
          </a:xfrm>
          <a:custGeom>
            <a:avLst/>
            <a:gdLst/>
            <a:ahLst/>
            <a:cxnLst/>
            <a:rect l="l" t="t" r="r" b="b"/>
            <a:pathLst>
              <a:path w="2706203" h="2706203">
                <a:moveTo>
                  <a:pt x="0" y="0"/>
                </a:moveTo>
                <a:lnTo>
                  <a:pt x="2706204" y="0"/>
                </a:lnTo>
                <a:lnTo>
                  <a:pt x="2706204" y="2706204"/>
                </a:lnTo>
                <a:lnTo>
                  <a:pt x="0" y="270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Freeform 15"/>
          <p:cNvSpPr/>
          <p:nvPr/>
        </p:nvSpPr>
        <p:spPr>
          <a:xfrm rot="1781979">
            <a:off x="5142496" y="1038255"/>
            <a:ext cx="1268385" cy="1634986"/>
          </a:xfrm>
          <a:custGeom>
            <a:avLst/>
            <a:gdLst/>
            <a:ahLst/>
            <a:cxnLst/>
            <a:rect l="l" t="t" r="r" b="b"/>
            <a:pathLst>
              <a:path w="1268385" h="1634986">
                <a:moveTo>
                  <a:pt x="0" y="0"/>
                </a:moveTo>
                <a:lnTo>
                  <a:pt x="1268385" y="0"/>
                </a:lnTo>
                <a:lnTo>
                  <a:pt x="1268385" y="1634986"/>
                </a:lnTo>
                <a:lnTo>
                  <a:pt x="0" y="1634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6" name="Freeform 16"/>
          <p:cNvSpPr/>
          <p:nvPr/>
        </p:nvSpPr>
        <p:spPr>
          <a:xfrm>
            <a:off x="5973409" y="2890207"/>
            <a:ext cx="2263702" cy="2263702"/>
          </a:xfrm>
          <a:custGeom>
            <a:avLst/>
            <a:gdLst/>
            <a:ahLst/>
            <a:cxnLst/>
            <a:rect l="l" t="t" r="r" b="b"/>
            <a:pathLst>
              <a:path w="2263702" h="2263702">
                <a:moveTo>
                  <a:pt x="0" y="0"/>
                </a:moveTo>
                <a:lnTo>
                  <a:pt x="2263702" y="0"/>
                </a:lnTo>
                <a:lnTo>
                  <a:pt x="2263702" y="2263702"/>
                </a:lnTo>
                <a:lnTo>
                  <a:pt x="0" y="2263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Freeform 17"/>
          <p:cNvSpPr/>
          <p:nvPr/>
        </p:nvSpPr>
        <p:spPr>
          <a:xfrm rot="2927390">
            <a:off x="7127340" y="7595682"/>
            <a:ext cx="1439357" cy="2168894"/>
          </a:xfrm>
          <a:custGeom>
            <a:avLst/>
            <a:gdLst/>
            <a:ahLst/>
            <a:cxnLst/>
            <a:rect l="l" t="t" r="r" b="b"/>
            <a:pathLst>
              <a:path w="1439357" h="2168894">
                <a:moveTo>
                  <a:pt x="0" y="0"/>
                </a:moveTo>
                <a:lnTo>
                  <a:pt x="1439357" y="0"/>
                </a:lnTo>
                <a:lnTo>
                  <a:pt x="1439357" y="2168894"/>
                </a:lnTo>
                <a:lnTo>
                  <a:pt x="0" y="2168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8" name="Freeform 18"/>
          <p:cNvSpPr/>
          <p:nvPr/>
        </p:nvSpPr>
        <p:spPr>
          <a:xfrm rot="2927390">
            <a:off x="-538774" y="8111888"/>
            <a:ext cx="1439357" cy="2168894"/>
          </a:xfrm>
          <a:custGeom>
            <a:avLst/>
            <a:gdLst/>
            <a:ahLst/>
            <a:cxnLst/>
            <a:rect l="l" t="t" r="r" b="b"/>
            <a:pathLst>
              <a:path w="1439357" h="2168894">
                <a:moveTo>
                  <a:pt x="0" y="0"/>
                </a:moveTo>
                <a:lnTo>
                  <a:pt x="1439357" y="0"/>
                </a:lnTo>
                <a:lnTo>
                  <a:pt x="1439357" y="2168894"/>
                </a:lnTo>
                <a:lnTo>
                  <a:pt x="0" y="2168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>
            <a:off x="4890691" y="698183"/>
            <a:ext cx="2414691" cy="5836112"/>
          </a:xfrm>
          <a:custGeom>
            <a:avLst/>
            <a:gdLst/>
            <a:ahLst/>
            <a:cxnLst/>
            <a:rect l="l" t="t" r="r" b="b"/>
            <a:pathLst>
              <a:path w="2414691" h="5836112">
                <a:moveTo>
                  <a:pt x="0" y="0"/>
                </a:moveTo>
                <a:lnTo>
                  <a:pt x="2414691" y="0"/>
                </a:lnTo>
                <a:lnTo>
                  <a:pt x="2414691" y="5836111"/>
                </a:lnTo>
                <a:lnTo>
                  <a:pt x="0" y="583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0" name="Group 20"/>
          <p:cNvGrpSpPr/>
          <p:nvPr/>
        </p:nvGrpSpPr>
        <p:grpSpPr>
          <a:xfrm>
            <a:off x="330092" y="6918557"/>
            <a:ext cx="2043813" cy="2043813"/>
            <a:chOff x="0" y="0"/>
            <a:chExt cx="2725084" cy="272508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25084" cy="2725084"/>
            </a:xfrm>
            <a:custGeom>
              <a:avLst/>
              <a:gdLst/>
              <a:ahLst/>
              <a:cxnLst/>
              <a:rect l="l" t="t" r="r" b="b"/>
              <a:pathLst>
                <a:path w="2725084" h="2725084">
                  <a:moveTo>
                    <a:pt x="0" y="0"/>
                  </a:moveTo>
                  <a:lnTo>
                    <a:pt x="2725084" y="0"/>
                  </a:lnTo>
                  <a:lnTo>
                    <a:pt x="2725084" y="2725084"/>
                  </a:lnTo>
                  <a:lnTo>
                    <a:pt x="0" y="2725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8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49398" y="149398"/>
              <a:ext cx="2426288" cy="242628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726706" y="7244066"/>
            <a:ext cx="1250586" cy="1561465"/>
          </a:xfrm>
          <a:custGeom>
            <a:avLst/>
            <a:gdLst/>
            <a:ahLst/>
            <a:cxnLst/>
            <a:rect l="l" t="t" r="r" b="b"/>
            <a:pathLst>
              <a:path w="1250586" h="1561465">
                <a:moveTo>
                  <a:pt x="0" y="0"/>
                </a:moveTo>
                <a:lnTo>
                  <a:pt x="1250585" y="0"/>
                </a:lnTo>
                <a:lnTo>
                  <a:pt x="1250585" y="1561465"/>
                </a:lnTo>
                <a:lnTo>
                  <a:pt x="0" y="1561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380" t="-10716" r="-9378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6" name="Group 26"/>
          <p:cNvGrpSpPr/>
          <p:nvPr/>
        </p:nvGrpSpPr>
        <p:grpSpPr>
          <a:xfrm>
            <a:off x="2786649" y="6918557"/>
            <a:ext cx="2043813" cy="2043813"/>
            <a:chOff x="0" y="0"/>
            <a:chExt cx="2725084" cy="27250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725084" cy="2725084"/>
            </a:xfrm>
            <a:custGeom>
              <a:avLst/>
              <a:gdLst/>
              <a:ahLst/>
              <a:cxnLst/>
              <a:rect l="l" t="t" r="r" b="b"/>
              <a:pathLst>
                <a:path w="2725084" h="2725084">
                  <a:moveTo>
                    <a:pt x="0" y="0"/>
                  </a:moveTo>
                  <a:lnTo>
                    <a:pt x="2725084" y="0"/>
                  </a:lnTo>
                  <a:lnTo>
                    <a:pt x="2725084" y="2725084"/>
                  </a:lnTo>
                  <a:lnTo>
                    <a:pt x="0" y="2725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8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149398" y="149398"/>
              <a:ext cx="2426288" cy="242628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5240037" y="6918557"/>
            <a:ext cx="2043813" cy="2043813"/>
            <a:chOff x="0" y="0"/>
            <a:chExt cx="2725084" cy="272508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725084" cy="2725084"/>
            </a:xfrm>
            <a:custGeom>
              <a:avLst/>
              <a:gdLst/>
              <a:ahLst/>
              <a:cxnLst/>
              <a:rect l="l" t="t" r="r" b="b"/>
              <a:pathLst>
                <a:path w="2725084" h="2725084">
                  <a:moveTo>
                    <a:pt x="0" y="0"/>
                  </a:moveTo>
                  <a:lnTo>
                    <a:pt x="2725084" y="0"/>
                  </a:lnTo>
                  <a:lnTo>
                    <a:pt x="2725084" y="2725084"/>
                  </a:lnTo>
                  <a:lnTo>
                    <a:pt x="0" y="2725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8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49398" y="149398"/>
              <a:ext cx="2426288" cy="2426288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3276759" y="7244066"/>
            <a:ext cx="1063593" cy="1392796"/>
          </a:xfrm>
          <a:custGeom>
            <a:avLst/>
            <a:gdLst/>
            <a:ahLst/>
            <a:cxnLst/>
            <a:rect l="l" t="t" r="r" b="b"/>
            <a:pathLst>
              <a:path w="1063593" h="1392796">
                <a:moveTo>
                  <a:pt x="0" y="0"/>
                </a:moveTo>
                <a:lnTo>
                  <a:pt x="1063593" y="0"/>
                </a:lnTo>
                <a:lnTo>
                  <a:pt x="1063593" y="1392796"/>
                </a:lnTo>
                <a:lnTo>
                  <a:pt x="0" y="13927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6168" t="-4718" r="-15926" b="-887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7" name="Freeform 37"/>
          <p:cNvSpPr/>
          <p:nvPr/>
        </p:nvSpPr>
        <p:spPr>
          <a:xfrm>
            <a:off x="5588142" y="7286233"/>
            <a:ext cx="1347603" cy="1477130"/>
          </a:xfrm>
          <a:custGeom>
            <a:avLst/>
            <a:gdLst/>
            <a:ahLst/>
            <a:cxnLst/>
            <a:rect l="l" t="t" r="r" b="b"/>
            <a:pathLst>
              <a:path w="1347603" h="1477130">
                <a:moveTo>
                  <a:pt x="0" y="0"/>
                </a:moveTo>
                <a:lnTo>
                  <a:pt x="1347603" y="0"/>
                </a:lnTo>
                <a:lnTo>
                  <a:pt x="1347603" y="1477131"/>
                </a:lnTo>
                <a:lnTo>
                  <a:pt x="0" y="14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5540" t="-9378" r="-6483" b="-570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8" name="Freeform 38"/>
          <p:cNvSpPr/>
          <p:nvPr/>
        </p:nvSpPr>
        <p:spPr>
          <a:xfrm>
            <a:off x="237354" y="5608715"/>
            <a:ext cx="4639872" cy="598951"/>
          </a:xfrm>
          <a:custGeom>
            <a:avLst/>
            <a:gdLst/>
            <a:ahLst/>
            <a:cxnLst/>
            <a:rect l="l" t="t" r="r" b="b"/>
            <a:pathLst>
              <a:path w="4639872" h="598951">
                <a:moveTo>
                  <a:pt x="0" y="0"/>
                </a:moveTo>
                <a:lnTo>
                  <a:pt x="4639873" y="0"/>
                </a:lnTo>
                <a:lnTo>
                  <a:pt x="4639873" y="598951"/>
                </a:lnTo>
                <a:lnTo>
                  <a:pt x="0" y="59895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7503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9" name="Freeform 39"/>
          <p:cNvSpPr/>
          <p:nvPr/>
        </p:nvSpPr>
        <p:spPr>
          <a:xfrm>
            <a:off x="6261943" y="756000"/>
            <a:ext cx="1206213" cy="1206213"/>
          </a:xfrm>
          <a:custGeom>
            <a:avLst/>
            <a:gdLst/>
            <a:ahLst/>
            <a:cxnLst/>
            <a:rect l="l" t="t" r="r" b="b"/>
            <a:pathLst>
              <a:path w="1206213" h="1206213">
                <a:moveTo>
                  <a:pt x="0" y="0"/>
                </a:moveTo>
                <a:lnTo>
                  <a:pt x="1206213" y="0"/>
                </a:lnTo>
                <a:lnTo>
                  <a:pt x="1206213" y="1206213"/>
                </a:lnTo>
                <a:lnTo>
                  <a:pt x="0" y="12062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0" name="TextBox 40"/>
          <p:cNvSpPr txBox="1"/>
          <p:nvPr/>
        </p:nvSpPr>
        <p:spPr>
          <a:xfrm>
            <a:off x="5858483" y="1100376"/>
            <a:ext cx="2013133" cy="61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sz="1734" spc="-90">
                <a:solidFill>
                  <a:srgbClr val="6B3A1F"/>
                </a:solidFill>
                <a:latin typeface="花園明朝"/>
                <a:ea typeface="花園明朝"/>
                <a:cs typeface="花園明朝"/>
                <a:sym typeface="花園明朝"/>
              </a:rPr>
              <a:t>全身使用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34" spc="-90">
                <a:solidFill>
                  <a:srgbClr val="6B3A1F"/>
                </a:solidFill>
                <a:latin typeface="花園明朝"/>
                <a:ea typeface="花園明朝"/>
                <a:cs typeface="花園明朝"/>
                <a:sym typeface="花園明朝"/>
              </a:rPr>
              <a:t>OK</a:t>
            </a: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D449EDC-E727-CD44-B731-8B901AE6889D}"/>
              </a:ext>
            </a:extLst>
          </p:cNvPr>
          <p:cNvGrpSpPr/>
          <p:nvPr/>
        </p:nvGrpSpPr>
        <p:grpSpPr>
          <a:xfrm>
            <a:off x="-27165" y="4427161"/>
            <a:ext cx="3191824" cy="926081"/>
            <a:chOff x="-42118" y="4007005"/>
            <a:chExt cx="3191824" cy="926081"/>
          </a:xfrm>
        </p:grpSpPr>
        <p:grpSp>
          <p:nvGrpSpPr>
            <p:cNvPr id="9" name="Group 9"/>
            <p:cNvGrpSpPr/>
            <p:nvPr/>
          </p:nvGrpSpPr>
          <p:grpSpPr>
            <a:xfrm>
              <a:off x="-42118" y="4007005"/>
              <a:ext cx="3149706" cy="567508"/>
              <a:chOff x="0" y="0"/>
              <a:chExt cx="1231162" cy="22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31161" cy="221828"/>
              </a:xfrm>
              <a:custGeom>
                <a:avLst/>
                <a:gdLst/>
                <a:ahLst/>
                <a:cxnLst/>
                <a:rect l="l" t="t" r="r" b="b"/>
                <a:pathLst>
                  <a:path w="1231161" h="221828">
                    <a:moveTo>
                      <a:pt x="0" y="0"/>
                    </a:moveTo>
                    <a:lnTo>
                      <a:pt x="1231161" y="0"/>
                    </a:lnTo>
                    <a:lnTo>
                      <a:pt x="1231161" y="221828"/>
                    </a:lnTo>
                    <a:lnTo>
                      <a:pt x="0" y="22182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1231162" cy="250403"/>
              </a:xfrm>
              <a:prstGeom prst="rect">
                <a:avLst/>
              </a:prstGeom>
            </p:spPr>
            <p:txBody>
              <a:bodyPr lIns="24292" tIns="24292" rIns="24292" bIns="24292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36473" y="4051796"/>
              <a:ext cx="3013233" cy="881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6"/>
                </a:lnSpc>
                <a:spcBef>
                  <a:spcPct val="0"/>
                </a:spcBef>
              </a:pPr>
              <a:r>
                <a:rPr lang="en-US" sz="3297" dirty="0" err="1">
                  <a:solidFill>
                    <a:srgbClr val="5F4B3E"/>
                  </a:solidFill>
                  <a:latin typeface="パール"/>
                  <a:ea typeface="パール"/>
                  <a:cs typeface="パール"/>
                  <a:sym typeface="パール"/>
                </a:rPr>
                <a:t>代謝から上げる</a:t>
              </a:r>
              <a:endParaRPr lang="en-US" sz="3297" dirty="0">
                <a:solidFill>
                  <a:srgbClr val="5F4B3E"/>
                </a:solidFill>
                <a:latin typeface="パール"/>
                <a:ea typeface="パール"/>
                <a:cs typeface="パール"/>
                <a:sym typeface="パール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37354" y="807201"/>
            <a:ext cx="3838534" cy="70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  <a:spcBef>
                <a:spcPct val="0"/>
              </a:spcBef>
            </a:pPr>
            <a:r>
              <a:rPr lang="en-US" sz="2672">
                <a:solidFill>
                  <a:srgbClr val="737373"/>
                </a:solidFill>
                <a:latin typeface="筑紫Aオールド明朝（N仕様）"/>
                <a:ea typeface="筑紫Aオールド明朝（N仕様）"/>
                <a:cs typeface="筑紫Aオールド明朝（N仕様）"/>
                <a:sym typeface="筑紫Aオールド明朝（N仕様）"/>
              </a:rPr>
              <a:t>自分らしく、美しく。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7354" y="324925"/>
            <a:ext cx="5097878" cy="70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  <a:spcBef>
                <a:spcPct val="0"/>
              </a:spcBef>
            </a:pPr>
            <a:r>
              <a:rPr lang="en-US" sz="2672">
                <a:solidFill>
                  <a:srgbClr val="737373"/>
                </a:solidFill>
                <a:latin typeface="筑紫Aオールド明朝（N仕様）"/>
                <a:ea typeface="筑紫Aオールド明朝（N仕様）"/>
                <a:cs typeface="筑紫Aオールド明朝（N仕様）"/>
                <a:sym typeface="筑紫Aオールド明朝（N仕様）"/>
              </a:rPr>
              <a:t>理想のカラダを手に入れる。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643709" y="9014413"/>
            <a:ext cx="2891781" cy="14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2"/>
              </a:lnSpc>
              <a:spcBef>
                <a:spcPct val="0"/>
              </a:spcBef>
            </a:pPr>
            <a:r>
              <a:rPr lang="en-US" sz="5351">
                <a:solidFill>
                  <a:srgbClr val="FFFFFF"/>
                </a:solidFill>
                <a:latin typeface="パール"/>
                <a:ea typeface="パール"/>
                <a:cs typeface="パール"/>
                <a:sym typeface="パール"/>
              </a:rPr>
              <a:t>12,980円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750843" y="9700213"/>
            <a:ext cx="1612896" cy="55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5F4B3E"/>
                </a:solidFill>
                <a:latin typeface="パール"/>
                <a:ea typeface="パール"/>
                <a:cs typeface="パール"/>
                <a:sym typeface="パール"/>
              </a:rPr>
              <a:t>NBSサロン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149522" y="9726450"/>
            <a:ext cx="1612896" cy="64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  <a:spcBef>
                <a:spcPct val="0"/>
              </a:spcBef>
            </a:pPr>
            <a:r>
              <a:rPr lang="en-US" sz="2416">
                <a:solidFill>
                  <a:srgbClr val="FFFFFF"/>
                </a:solidFill>
                <a:latin typeface="パール"/>
                <a:ea typeface="パール"/>
                <a:cs typeface="パール"/>
                <a:sym typeface="パール"/>
              </a:rPr>
              <a:t>(税込)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</Words>
  <Application>Microsoft Office PowerPoint</Application>
  <PresentationFormat>ユーザー設定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花園明朝</vt:lpstr>
      <vt:lpstr>Calibri</vt:lpstr>
      <vt:lpstr>筑紫Aオールド明朝（N仕様）</vt:lpstr>
      <vt:lpstr>パール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テラジェル販促POP</dc:title>
  <dc:creator>user</dc:creator>
  <cp:lastModifiedBy>【営業】共有アカウント</cp:lastModifiedBy>
  <cp:revision>2</cp:revision>
  <dcterms:created xsi:type="dcterms:W3CDTF">2006-08-16T00:00:00Z</dcterms:created>
  <dcterms:modified xsi:type="dcterms:W3CDTF">2025-04-15T09:08:16Z</dcterms:modified>
  <dc:identifier>DAGhT5RXyiA</dc:identifier>
</cp:coreProperties>
</file>