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0287000" cy="18288000"/>
  <p:notesSz cx="6858000" cy="9144000"/>
  <p:embeddedFontLst>
    <p:embeddedFont>
      <p:font typeface="XANO明朝フォント" panose="020B0600070205080204" charset="-128"/>
      <p:regular r:id="rId5"/>
    </p:embeddedFont>
    <p:embeddedFont>
      <p:font typeface="モード明朝" panose="020B0600070205080204" charset="-128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3014" y="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0477" y="1409549"/>
            <a:ext cx="7566045" cy="76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47250D"/>
                </a:solidFill>
                <a:latin typeface="モード明朝"/>
                <a:ea typeface="モード明朝"/>
                <a:cs typeface="モード明朝"/>
                <a:sym typeface="モード明朝"/>
              </a:rPr>
              <a:t>SKINCARE ROUTINE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52500" y="3048575"/>
            <a:ext cx="8385198" cy="13981595"/>
            <a:chOff x="0" y="-6351"/>
            <a:chExt cx="11184531" cy="18649241"/>
          </a:xfrm>
        </p:grpSpPr>
        <p:sp>
          <p:nvSpPr>
            <p:cNvPr id="4" name="AutoShape 4"/>
            <p:cNvSpPr/>
            <p:nvPr/>
          </p:nvSpPr>
          <p:spPr>
            <a:xfrm rot="-5400000">
              <a:off x="-6023490" y="9318270"/>
              <a:ext cx="18649241" cy="0"/>
            </a:xfrm>
            <a:prstGeom prst="line">
              <a:avLst/>
            </a:prstGeom>
            <a:ln w="12700" cap="flat">
              <a:solidFill>
                <a:srgbClr val="57331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2605832" y="1072511"/>
              <a:ext cx="1405594" cy="140559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9376" y="0"/>
                    </a:moveTo>
                    <a:lnTo>
                      <a:pt x="783424" y="0"/>
                    </a:lnTo>
                    <a:cubicBezTo>
                      <a:pt x="799648" y="0"/>
                      <a:pt x="812800" y="13152"/>
                      <a:pt x="812800" y="29376"/>
                    </a:cubicBezTo>
                    <a:lnTo>
                      <a:pt x="812800" y="783424"/>
                    </a:lnTo>
                    <a:cubicBezTo>
                      <a:pt x="812800" y="799648"/>
                      <a:pt x="799648" y="812800"/>
                      <a:pt x="783424" y="812800"/>
                    </a:cubicBezTo>
                    <a:lnTo>
                      <a:pt x="29376" y="812800"/>
                    </a:lnTo>
                    <a:cubicBezTo>
                      <a:pt x="13152" y="812800"/>
                      <a:pt x="0" y="799648"/>
                      <a:pt x="0" y="783424"/>
                    </a:cubicBezTo>
                    <a:lnTo>
                      <a:pt x="0" y="29376"/>
                    </a:lnTo>
                    <a:cubicBezTo>
                      <a:pt x="0" y="13152"/>
                      <a:pt x="13152" y="0"/>
                      <a:pt x="29376" y="0"/>
                    </a:cubicBezTo>
                    <a:close/>
                  </a:path>
                </a:pathLst>
              </a:custGeom>
              <a:solidFill>
                <a:srgbClr val="F3F2EE"/>
              </a:solidFill>
              <a:ln w="9525" cap="sq">
                <a:solidFill>
                  <a:srgbClr val="57331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9988" tIns="59988" rIns="59988" bIns="59988" rtlCol="0" anchor="ctr"/>
              <a:lstStyle/>
              <a:p>
                <a:pPr algn="ctr">
                  <a:lnSpc>
                    <a:spcPts val="2660"/>
                  </a:lnSpc>
                </a:pPr>
                <a:r>
                  <a:rPr lang="en-US" sz="1900">
                    <a:solidFill>
                      <a:srgbClr val="47250D"/>
                    </a:solidFill>
                    <a:latin typeface="XANO明朝フォント"/>
                    <a:ea typeface="XANO明朝フォント"/>
                    <a:cs typeface="XANO明朝フォント"/>
                    <a:sym typeface="XANO明朝フォント"/>
                  </a:rPr>
                  <a:t>1</a:t>
                </a: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2605832" y="4847651"/>
              <a:ext cx="1405594" cy="1405594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9376" y="0"/>
                    </a:moveTo>
                    <a:lnTo>
                      <a:pt x="783424" y="0"/>
                    </a:lnTo>
                    <a:cubicBezTo>
                      <a:pt x="799648" y="0"/>
                      <a:pt x="812800" y="13152"/>
                      <a:pt x="812800" y="29376"/>
                    </a:cubicBezTo>
                    <a:lnTo>
                      <a:pt x="812800" y="783424"/>
                    </a:lnTo>
                    <a:cubicBezTo>
                      <a:pt x="812800" y="799648"/>
                      <a:pt x="799648" y="812800"/>
                      <a:pt x="783424" y="812800"/>
                    </a:cubicBezTo>
                    <a:lnTo>
                      <a:pt x="29376" y="812800"/>
                    </a:lnTo>
                    <a:cubicBezTo>
                      <a:pt x="13152" y="812800"/>
                      <a:pt x="0" y="799648"/>
                      <a:pt x="0" y="783424"/>
                    </a:cubicBezTo>
                    <a:lnTo>
                      <a:pt x="0" y="29376"/>
                    </a:lnTo>
                    <a:cubicBezTo>
                      <a:pt x="0" y="13152"/>
                      <a:pt x="13152" y="0"/>
                      <a:pt x="29376" y="0"/>
                    </a:cubicBezTo>
                    <a:close/>
                  </a:path>
                </a:pathLst>
              </a:custGeom>
              <a:solidFill>
                <a:srgbClr val="F3F2EE"/>
              </a:solidFill>
              <a:ln w="9525" cap="sq">
                <a:solidFill>
                  <a:srgbClr val="57331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9988" tIns="59988" rIns="59988" bIns="59988" rtlCol="0" anchor="ctr"/>
              <a:lstStyle/>
              <a:p>
                <a:pPr algn="ctr">
                  <a:lnSpc>
                    <a:spcPts val="2660"/>
                  </a:lnSpc>
                </a:pPr>
                <a:r>
                  <a:rPr lang="en-US" sz="1900">
                    <a:solidFill>
                      <a:srgbClr val="47250D"/>
                    </a:solidFill>
                    <a:latin typeface="XANO明朝フォント"/>
                    <a:ea typeface="XANO明朝フォント"/>
                    <a:cs typeface="XANO明朝フォント"/>
                    <a:sym typeface="XANO明朝フォント"/>
                  </a:rPr>
                  <a:t>2</a:t>
                </a: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2605832" y="8622790"/>
              <a:ext cx="1405594" cy="1405594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9376" y="0"/>
                    </a:moveTo>
                    <a:lnTo>
                      <a:pt x="783424" y="0"/>
                    </a:lnTo>
                    <a:cubicBezTo>
                      <a:pt x="799648" y="0"/>
                      <a:pt x="812800" y="13152"/>
                      <a:pt x="812800" y="29376"/>
                    </a:cubicBezTo>
                    <a:lnTo>
                      <a:pt x="812800" y="783424"/>
                    </a:lnTo>
                    <a:cubicBezTo>
                      <a:pt x="812800" y="799648"/>
                      <a:pt x="799648" y="812800"/>
                      <a:pt x="783424" y="812800"/>
                    </a:cubicBezTo>
                    <a:lnTo>
                      <a:pt x="29376" y="812800"/>
                    </a:lnTo>
                    <a:cubicBezTo>
                      <a:pt x="13152" y="812800"/>
                      <a:pt x="0" y="799648"/>
                      <a:pt x="0" y="783424"/>
                    </a:cubicBezTo>
                    <a:lnTo>
                      <a:pt x="0" y="29376"/>
                    </a:lnTo>
                    <a:cubicBezTo>
                      <a:pt x="0" y="13152"/>
                      <a:pt x="13152" y="0"/>
                      <a:pt x="29376" y="0"/>
                    </a:cubicBezTo>
                    <a:close/>
                  </a:path>
                </a:pathLst>
              </a:custGeom>
              <a:solidFill>
                <a:srgbClr val="F3F2EE"/>
              </a:solidFill>
              <a:ln w="9525" cap="sq">
                <a:solidFill>
                  <a:srgbClr val="57331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9988" tIns="59988" rIns="59988" bIns="59988" rtlCol="0" anchor="ctr"/>
              <a:lstStyle/>
              <a:p>
                <a:pPr algn="ctr">
                  <a:lnSpc>
                    <a:spcPts val="2660"/>
                  </a:lnSpc>
                </a:pPr>
                <a:r>
                  <a:rPr lang="en-US" sz="1900">
                    <a:solidFill>
                      <a:srgbClr val="47250D"/>
                    </a:solidFill>
                    <a:latin typeface="XANO明朝フォント"/>
                    <a:ea typeface="XANO明朝フォント"/>
                    <a:cs typeface="XANO明朝フォント"/>
                    <a:sym typeface="XANO明朝フォント"/>
                  </a:rPr>
                  <a:t>3</a:t>
                </a: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605832" y="12397930"/>
              <a:ext cx="1405594" cy="1405594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9376" y="0"/>
                    </a:moveTo>
                    <a:lnTo>
                      <a:pt x="783424" y="0"/>
                    </a:lnTo>
                    <a:cubicBezTo>
                      <a:pt x="799648" y="0"/>
                      <a:pt x="812800" y="13152"/>
                      <a:pt x="812800" y="29376"/>
                    </a:cubicBezTo>
                    <a:lnTo>
                      <a:pt x="812800" y="783424"/>
                    </a:lnTo>
                    <a:cubicBezTo>
                      <a:pt x="812800" y="799648"/>
                      <a:pt x="799648" y="812800"/>
                      <a:pt x="783424" y="812800"/>
                    </a:cubicBezTo>
                    <a:lnTo>
                      <a:pt x="29376" y="812800"/>
                    </a:lnTo>
                    <a:cubicBezTo>
                      <a:pt x="13152" y="812800"/>
                      <a:pt x="0" y="799648"/>
                      <a:pt x="0" y="783424"/>
                    </a:cubicBezTo>
                    <a:lnTo>
                      <a:pt x="0" y="29376"/>
                    </a:lnTo>
                    <a:cubicBezTo>
                      <a:pt x="0" y="13152"/>
                      <a:pt x="13152" y="0"/>
                      <a:pt x="29376" y="0"/>
                    </a:cubicBezTo>
                    <a:close/>
                  </a:path>
                </a:pathLst>
              </a:custGeom>
              <a:solidFill>
                <a:srgbClr val="F3F2EE"/>
              </a:solidFill>
              <a:ln w="9525" cap="sq">
                <a:solidFill>
                  <a:srgbClr val="57331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9988" tIns="59988" rIns="59988" bIns="59988" rtlCol="0" anchor="ctr"/>
              <a:lstStyle/>
              <a:p>
                <a:pPr algn="ctr">
                  <a:lnSpc>
                    <a:spcPts val="2660"/>
                  </a:lnSpc>
                </a:pPr>
                <a:r>
                  <a:rPr lang="en-US" sz="1900">
                    <a:solidFill>
                      <a:srgbClr val="47250D"/>
                    </a:solidFill>
                    <a:latin typeface="XANO明朝フォント"/>
                    <a:ea typeface="XANO明朝フォント"/>
                    <a:cs typeface="XANO明朝フォント"/>
                    <a:sym typeface="XANO明朝フォント"/>
                  </a:rPr>
                  <a:t>4</a:t>
                </a: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605832" y="16173069"/>
              <a:ext cx="1405594" cy="1405594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9376" y="0"/>
                    </a:moveTo>
                    <a:lnTo>
                      <a:pt x="783424" y="0"/>
                    </a:lnTo>
                    <a:cubicBezTo>
                      <a:pt x="799648" y="0"/>
                      <a:pt x="812800" y="13152"/>
                      <a:pt x="812800" y="29376"/>
                    </a:cubicBezTo>
                    <a:lnTo>
                      <a:pt x="812800" y="783424"/>
                    </a:lnTo>
                    <a:cubicBezTo>
                      <a:pt x="812800" y="799648"/>
                      <a:pt x="799648" y="812800"/>
                      <a:pt x="783424" y="812800"/>
                    </a:cubicBezTo>
                    <a:lnTo>
                      <a:pt x="29376" y="812800"/>
                    </a:lnTo>
                    <a:cubicBezTo>
                      <a:pt x="13152" y="812800"/>
                      <a:pt x="0" y="799648"/>
                      <a:pt x="0" y="783424"/>
                    </a:cubicBezTo>
                    <a:lnTo>
                      <a:pt x="0" y="29376"/>
                    </a:lnTo>
                    <a:cubicBezTo>
                      <a:pt x="0" y="13152"/>
                      <a:pt x="13152" y="0"/>
                      <a:pt x="29376" y="0"/>
                    </a:cubicBezTo>
                    <a:close/>
                  </a:path>
                </a:pathLst>
              </a:custGeom>
              <a:solidFill>
                <a:srgbClr val="F3F2EE"/>
              </a:solidFill>
              <a:ln w="9525" cap="sq">
                <a:solidFill>
                  <a:srgbClr val="57331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9988" tIns="59988" rIns="59988" bIns="59988" rtlCol="0" anchor="ctr"/>
              <a:lstStyle/>
              <a:p>
                <a:pPr algn="ctr">
                  <a:lnSpc>
                    <a:spcPts val="2660"/>
                  </a:lnSpc>
                </a:pPr>
                <a:r>
                  <a:rPr lang="en-US" sz="1900">
                    <a:solidFill>
                      <a:srgbClr val="47250D"/>
                    </a:solidFill>
                    <a:latin typeface="XANO明朝フォント"/>
                    <a:ea typeface="XANO明朝フォント"/>
                    <a:cs typeface="XANO明朝フォント"/>
                    <a:sym typeface="XANO明朝フォント"/>
                  </a:rPr>
                  <a:t>5</a:t>
                </a: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4378129" y="830987"/>
              <a:ext cx="6806402" cy="425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STEP1　クレンジング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437676" y="4606127"/>
              <a:ext cx="6304485" cy="425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STEP2　洗顔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378129" y="8381266"/>
              <a:ext cx="6304485" cy="425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STEP3　化粧水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378129" y="12156406"/>
              <a:ext cx="6304485" cy="425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STEP4　美容液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378129" y="15931545"/>
              <a:ext cx="6304485" cy="425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STEP5　クリーム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378129" y="2043483"/>
              <a:ext cx="6806402" cy="632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9"/>
                </a:lnSpc>
                <a:spcBef>
                  <a:spcPct val="0"/>
                </a:spcBef>
              </a:pPr>
              <a:r>
                <a:rPr lang="en-US" sz="2806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Granface Hot Cleansing Gel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378129" y="5820547"/>
              <a:ext cx="6304485" cy="590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9"/>
                </a:lnSpc>
                <a:spcBef>
                  <a:spcPct val="0"/>
                </a:spcBef>
              </a:pPr>
              <a:r>
                <a:rPr lang="en-US" sz="2806" dirty="0" err="1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Granface</a:t>
              </a:r>
              <a:r>
                <a:rPr lang="en-US" sz="2806" dirty="0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 Wash</a:t>
              </a:r>
              <a:r>
                <a:rPr lang="ja-JP" altLang="en-US" sz="2806" dirty="0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＋</a:t>
              </a:r>
              <a:endParaRPr lang="en-US" sz="2806" dirty="0">
                <a:solidFill>
                  <a:srgbClr val="47250D"/>
                </a:solidFill>
                <a:latin typeface="XANO明朝フォント"/>
                <a:ea typeface="XANO明朝フォント"/>
                <a:cs typeface="XANO明朝フォント"/>
                <a:sym typeface="XANO明朝フォント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378129" y="9444762"/>
              <a:ext cx="6304485" cy="632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9"/>
                </a:lnSpc>
                <a:spcBef>
                  <a:spcPct val="0"/>
                </a:spcBef>
              </a:pPr>
              <a:r>
                <a:rPr lang="en-US" sz="2806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Granface Lotion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378129" y="13214129"/>
              <a:ext cx="6304485" cy="632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9"/>
                </a:lnSpc>
                <a:spcBef>
                  <a:spcPct val="0"/>
                </a:spcBef>
              </a:pPr>
              <a:r>
                <a:rPr lang="en-US" sz="2806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Gloss White Serum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378129" y="17024366"/>
              <a:ext cx="6304485" cy="632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9"/>
                </a:lnSpc>
                <a:spcBef>
                  <a:spcPct val="0"/>
                </a:spcBef>
              </a:pPr>
              <a:r>
                <a:rPr lang="en-US" sz="2806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Granface Cream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741558" y="11408958"/>
              <a:ext cx="791184" cy="3418787"/>
            </a:xfrm>
            <a:custGeom>
              <a:avLst/>
              <a:gdLst/>
              <a:ahLst/>
              <a:cxnLst/>
              <a:rect l="l" t="t" r="r" b="b"/>
              <a:pathLst>
                <a:path w="791184" h="3418787">
                  <a:moveTo>
                    <a:pt x="0" y="0"/>
                  </a:moveTo>
                  <a:lnTo>
                    <a:pt x="791184" y="0"/>
                  </a:lnTo>
                  <a:lnTo>
                    <a:pt x="791184" y="3418787"/>
                  </a:lnTo>
                  <a:lnTo>
                    <a:pt x="0" y="3418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714662" y="3961056"/>
              <a:ext cx="676946" cy="3138570"/>
            </a:xfrm>
            <a:custGeom>
              <a:avLst/>
              <a:gdLst/>
              <a:ahLst/>
              <a:cxnLst/>
              <a:rect l="l" t="t" r="r" b="b"/>
              <a:pathLst>
                <a:path w="676946" h="3138570">
                  <a:moveTo>
                    <a:pt x="0" y="0"/>
                  </a:moveTo>
                  <a:lnTo>
                    <a:pt x="676947" y="0"/>
                  </a:lnTo>
                  <a:lnTo>
                    <a:pt x="676947" y="3138570"/>
                  </a:lnTo>
                  <a:lnTo>
                    <a:pt x="0" y="3138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573529" y="7875283"/>
              <a:ext cx="959213" cy="2898675"/>
            </a:xfrm>
            <a:custGeom>
              <a:avLst/>
              <a:gdLst/>
              <a:ahLst/>
              <a:cxnLst/>
              <a:rect l="l" t="t" r="r" b="b"/>
              <a:pathLst>
                <a:path w="959213" h="2898675">
                  <a:moveTo>
                    <a:pt x="0" y="0"/>
                  </a:moveTo>
                  <a:lnTo>
                    <a:pt x="959213" y="0"/>
                  </a:lnTo>
                  <a:lnTo>
                    <a:pt x="959213" y="2898675"/>
                  </a:lnTo>
                  <a:lnTo>
                    <a:pt x="0" y="2898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111607"/>
              <a:ext cx="2049833" cy="3074749"/>
            </a:xfrm>
            <a:custGeom>
              <a:avLst/>
              <a:gdLst/>
              <a:ahLst/>
              <a:cxnLst/>
              <a:rect l="l" t="t" r="r" b="b"/>
              <a:pathLst>
                <a:path w="2049833" h="3074749">
                  <a:moveTo>
                    <a:pt x="0" y="0"/>
                  </a:moveTo>
                  <a:lnTo>
                    <a:pt x="2049833" y="0"/>
                  </a:lnTo>
                  <a:lnTo>
                    <a:pt x="2049833" y="3074749"/>
                  </a:lnTo>
                  <a:lnTo>
                    <a:pt x="0" y="3074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384" t="-30626" r="-33523" b="-32282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16100104"/>
              <a:ext cx="2274300" cy="1556292"/>
            </a:xfrm>
            <a:custGeom>
              <a:avLst/>
              <a:gdLst/>
              <a:ahLst/>
              <a:cxnLst/>
              <a:rect l="l" t="t" r="r" b="b"/>
              <a:pathLst>
                <a:path w="2274300" h="1556292">
                  <a:moveTo>
                    <a:pt x="0" y="0"/>
                  </a:moveTo>
                  <a:lnTo>
                    <a:pt x="2274300" y="0"/>
                  </a:lnTo>
                  <a:lnTo>
                    <a:pt x="2274300" y="1556292"/>
                  </a:lnTo>
                  <a:lnTo>
                    <a:pt x="0" y="1556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378129" y="1442960"/>
              <a:ext cx="6806402" cy="425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温感効果で汚れを浮かして落とす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378129" y="5288817"/>
              <a:ext cx="6806402" cy="425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高濃度炭酸×リンゴ幹細胞 至極の濃密泡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378129" y="8991314"/>
              <a:ext cx="6806402" cy="425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厳選された美容成分で効率よく潤いを与える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4378129" y="12702954"/>
              <a:ext cx="6806402" cy="425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PDRN配合でお肌の土台から整える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378129" y="16541593"/>
              <a:ext cx="6806402" cy="425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潤いヴェールで美容成分をしっかり閉じ込める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0477" y="1076240"/>
            <a:ext cx="7566045" cy="76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47250D"/>
                </a:solidFill>
                <a:latin typeface="モード明朝"/>
                <a:ea typeface="モード明朝"/>
                <a:cs typeface="モード明朝"/>
                <a:sym typeface="モード明朝"/>
              </a:rPr>
              <a:t>SKINCARE ROUTINE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98610" y="2386564"/>
            <a:ext cx="7889778" cy="13514872"/>
            <a:chOff x="0" y="0"/>
            <a:chExt cx="10887145" cy="18649241"/>
          </a:xfrm>
        </p:grpSpPr>
        <p:sp>
          <p:nvSpPr>
            <p:cNvPr id="4" name="AutoShape 4"/>
            <p:cNvSpPr/>
            <p:nvPr/>
          </p:nvSpPr>
          <p:spPr>
            <a:xfrm rot="-5400000">
              <a:off x="-6380423" y="9318270"/>
              <a:ext cx="18649241" cy="0"/>
            </a:xfrm>
            <a:prstGeom prst="line">
              <a:avLst/>
            </a:prstGeom>
            <a:ln w="12700" cap="flat">
              <a:solidFill>
                <a:srgbClr val="57331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2248899" y="1072511"/>
              <a:ext cx="1405594" cy="140559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9376" y="0"/>
                    </a:moveTo>
                    <a:lnTo>
                      <a:pt x="783424" y="0"/>
                    </a:lnTo>
                    <a:cubicBezTo>
                      <a:pt x="799648" y="0"/>
                      <a:pt x="812800" y="13152"/>
                      <a:pt x="812800" y="29376"/>
                    </a:cubicBezTo>
                    <a:lnTo>
                      <a:pt x="812800" y="783424"/>
                    </a:lnTo>
                    <a:cubicBezTo>
                      <a:pt x="812800" y="799648"/>
                      <a:pt x="799648" y="812800"/>
                      <a:pt x="783424" y="812800"/>
                    </a:cubicBezTo>
                    <a:lnTo>
                      <a:pt x="29376" y="812800"/>
                    </a:lnTo>
                    <a:cubicBezTo>
                      <a:pt x="13152" y="812800"/>
                      <a:pt x="0" y="799648"/>
                      <a:pt x="0" y="783424"/>
                    </a:cubicBezTo>
                    <a:lnTo>
                      <a:pt x="0" y="29376"/>
                    </a:lnTo>
                    <a:cubicBezTo>
                      <a:pt x="0" y="13152"/>
                      <a:pt x="13152" y="0"/>
                      <a:pt x="29376" y="0"/>
                    </a:cubicBezTo>
                    <a:close/>
                  </a:path>
                </a:pathLst>
              </a:custGeom>
              <a:solidFill>
                <a:srgbClr val="F3F2EE"/>
              </a:solidFill>
              <a:ln w="9525" cap="sq">
                <a:solidFill>
                  <a:srgbClr val="57331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9988" tIns="59988" rIns="59988" bIns="59988" rtlCol="0" anchor="ctr"/>
              <a:lstStyle/>
              <a:p>
                <a:pPr algn="ctr">
                  <a:lnSpc>
                    <a:spcPts val="2660"/>
                  </a:lnSpc>
                </a:pPr>
                <a:r>
                  <a:rPr lang="en-US" sz="1900">
                    <a:solidFill>
                      <a:srgbClr val="47250D"/>
                    </a:solidFill>
                    <a:latin typeface="XANO明朝フォント"/>
                    <a:ea typeface="XANO明朝フォント"/>
                    <a:cs typeface="XANO明朝フォント"/>
                    <a:sym typeface="XANO明朝フォント"/>
                  </a:rPr>
                  <a:t>1</a:t>
                </a: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2248899" y="4847651"/>
              <a:ext cx="1405594" cy="1405594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9376" y="0"/>
                    </a:moveTo>
                    <a:lnTo>
                      <a:pt x="783424" y="0"/>
                    </a:lnTo>
                    <a:cubicBezTo>
                      <a:pt x="799648" y="0"/>
                      <a:pt x="812800" y="13152"/>
                      <a:pt x="812800" y="29376"/>
                    </a:cubicBezTo>
                    <a:lnTo>
                      <a:pt x="812800" y="783424"/>
                    </a:lnTo>
                    <a:cubicBezTo>
                      <a:pt x="812800" y="799648"/>
                      <a:pt x="799648" y="812800"/>
                      <a:pt x="783424" y="812800"/>
                    </a:cubicBezTo>
                    <a:lnTo>
                      <a:pt x="29376" y="812800"/>
                    </a:lnTo>
                    <a:cubicBezTo>
                      <a:pt x="13152" y="812800"/>
                      <a:pt x="0" y="799648"/>
                      <a:pt x="0" y="783424"/>
                    </a:cubicBezTo>
                    <a:lnTo>
                      <a:pt x="0" y="29376"/>
                    </a:lnTo>
                    <a:cubicBezTo>
                      <a:pt x="0" y="13152"/>
                      <a:pt x="13152" y="0"/>
                      <a:pt x="29376" y="0"/>
                    </a:cubicBezTo>
                    <a:close/>
                  </a:path>
                </a:pathLst>
              </a:custGeom>
              <a:solidFill>
                <a:srgbClr val="F3F2EE"/>
              </a:solidFill>
              <a:ln w="9525" cap="sq">
                <a:solidFill>
                  <a:srgbClr val="57331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9988" tIns="59988" rIns="59988" bIns="59988" rtlCol="0" anchor="ctr"/>
              <a:lstStyle/>
              <a:p>
                <a:pPr algn="ctr">
                  <a:lnSpc>
                    <a:spcPts val="2660"/>
                  </a:lnSpc>
                </a:pPr>
                <a:r>
                  <a:rPr lang="en-US" sz="1900">
                    <a:solidFill>
                      <a:srgbClr val="47250D"/>
                    </a:solidFill>
                    <a:latin typeface="XANO明朝フォント"/>
                    <a:ea typeface="XANO明朝フォント"/>
                    <a:cs typeface="XANO明朝フォント"/>
                    <a:sym typeface="XANO明朝フォント"/>
                  </a:rPr>
                  <a:t>2</a:t>
                </a: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2248899" y="8622790"/>
              <a:ext cx="1405594" cy="1405594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9376" y="0"/>
                    </a:moveTo>
                    <a:lnTo>
                      <a:pt x="783424" y="0"/>
                    </a:lnTo>
                    <a:cubicBezTo>
                      <a:pt x="799648" y="0"/>
                      <a:pt x="812800" y="13152"/>
                      <a:pt x="812800" y="29376"/>
                    </a:cubicBezTo>
                    <a:lnTo>
                      <a:pt x="812800" y="783424"/>
                    </a:lnTo>
                    <a:cubicBezTo>
                      <a:pt x="812800" y="799648"/>
                      <a:pt x="799648" y="812800"/>
                      <a:pt x="783424" y="812800"/>
                    </a:cubicBezTo>
                    <a:lnTo>
                      <a:pt x="29376" y="812800"/>
                    </a:lnTo>
                    <a:cubicBezTo>
                      <a:pt x="13152" y="812800"/>
                      <a:pt x="0" y="799648"/>
                      <a:pt x="0" y="783424"/>
                    </a:cubicBezTo>
                    <a:lnTo>
                      <a:pt x="0" y="29376"/>
                    </a:lnTo>
                    <a:cubicBezTo>
                      <a:pt x="0" y="13152"/>
                      <a:pt x="13152" y="0"/>
                      <a:pt x="29376" y="0"/>
                    </a:cubicBezTo>
                    <a:close/>
                  </a:path>
                </a:pathLst>
              </a:custGeom>
              <a:solidFill>
                <a:srgbClr val="F3F2EE"/>
              </a:solidFill>
              <a:ln w="9525" cap="sq">
                <a:solidFill>
                  <a:srgbClr val="57331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9988" tIns="59988" rIns="59988" bIns="59988" rtlCol="0" anchor="ctr"/>
              <a:lstStyle/>
              <a:p>
                <a:pPr algn="ctr">
                  <a:lnSpc>
                    <a:spcPts val="2660"/>
                  </a:lnSpc>
                </a:pPr>
                <a:r>
                  <a:rPr lang="en-US" sz="1900">
                    <a:solidFill>
                      <a:srgbClr val="47250D"/>
                    </a:solidFill>
                    <a:latin typeface="XANO明朝フォント"/>
                    <a:ea typeface="XANO明朝フォント"/>
                    <a:cs typeface="XANO明朝フォント"/>
                    <a:sym typeface="XANO明朝フォント"/>
                  </a:rPr>
                  <a:t>3</a:t>
                </a: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248899" y="12397930"/>
              <a:ext cx="1405594" cy="1405594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9376" y="0"/>
                    </a:moveTo>
                    <a:lnTo>
                      <a:pt x="783424" y="0"/>
                    </a:lnTo>
                    <a:cubicBezTo>
                      <a:pt x="799648" y="0"/>
                      <a:pt x="812800" y="13152"/>
                      <a:pt x="812800" y="29376"/>
                    </a:cubicBezTo>
                    <a:lnTo>
                      <a:pt x="812800" y="783424"/>
                    </a:lnTo>
                    <a:cubicBezTo>
                      <a:pt x="812800" y="799648"/>
                      <a:pt x="799648" y="812800"/>
                      <a:pt x="783424" y="812800"/>
                    </a:cubicBezTo>
                    <a:lnTo>
                      <a:pt x="29376" y="812800"/>
                    </a:lnTo>
                    <a:cubicBezTo>
                      <a:pt x="13152" y="812800"/>
                      <a:pt x="0" y="799648"/>
                      <a:pt x="0" y="783424"/>
                    </a:cubicBezTo>
                    <a:lnTo>
                      <a:pt x="0" y="29376"/>
                    </a:lnTo>
                    <a:cubicBezTo>
                      <a:pt x="0" y="13152"/>
                      <a:pt x="13152" y="0"/>
                      <a:pt x="29376" y="0"/>
                    </a:cubicBezTo>
                    <a:close/>
                  </a:path>
                </a:pathLst>
              </a:custGeom>
              <a:solidFill>
                <a:srgbClr val="F3F2EE"/>
              </a:solidFill>
              <a:ln w="9525" cap="sq">
                <a:solidFill>
                  <a:srgbClr val="57331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9988" tIns="59988" rIns="59988" bIns="59988" rtlCol="0" anchor="ctr"/>
              <a:lstStyle/>
              <a:p>
                <a:pPr algn="ctr">
                  <a:lnSpc>
                    <a:spcPts val="2660"/>
                  </a:lnSpc>
                </a:pPr>
                <a:r>
                  <a:rPr lang="en-US" sz="1900">
                    <a:solidFill>
                      <a:srgbClr val="47250D"/>
                    </a:solidFill>
                    <a:latin typeface="XANO明朝フォント"/>
                    <a:ea typeface="XANO明朝フォント"/>
                    <a:cs typeface="XANO明朝フォント"/>
                    <a:sym typeface="XANO明朝フォント"/>
                  </a:rPr>
                  <a:t>4</a:t>
                </a: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48899" y="16173069"/>
              <a:ext cx="1405594" cy="1405594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9376" y="0"/>
                    </a:moveTo>
                    <a:lnTo>
                      <a:pt x="783424" y="0"/>
                    </a:lnTo>
                    <a:cubicBezTo>
                      <a:pt x="799648" y="0"/>
                      <a:pt x="812800" y="13152"/>
                      <a:pt x="812800" y="29376"/>
                    </a:cubicBezTo>
                    <a:lnTo>
                      <a:pt x="812800" y="783424"/>
                    </a:lnTo>
                    <a:cubicBezTo>
                      <a:pt x="812800" y="799648"/>
                      <a:pt x="799648" y="812800"/>
                      <a:pt x="783424" y="812800"/>
                    </a:cubicBezTo>
                    <a:lnTo>
                      <a:pt x="29376" y="812800"/>
                    </a:lnTo>
                    <a:cubicBezTo>
                      <a:pt x="13152" y="812800"/>
                      <a:pt x="0" y="799648"/>
                      <a:pt x="0" y="783424"/>
                    </a:cubicBezTo>
                    <a:lnTo>
                      <a:pt x="0" y="29376"/>
                    </a:lnTo>
                    <a:cubicBezTo>
                      <a:pt x="0" y="13152"/>
                      <a:pt x="13152" y="0"/>
                      <a:pt x="29376" y="0"/>
                    </a:cubicBezTo>
                    <a:close/>
                  </a:path>
                </a:pathLst>
              </a:custGeom>
              <a:solidFill>
                <a:srgbClr val="F3F2EE"/>
              </a:solidFill>
              <a:ln w="9525" cap="sq">
                <a:solidFill>
                  <a:srgbClr val="57331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9988" tIns="59988" rIns="59988" bIns="59988" rtlCol="0" anchor="ctr"/>
              <a:lstStyle/>
              <a:p>
                <a:pPr algn="ctr">
                  <a:lnSpc>
                    <a:spcPts val="2660"/>
                  </a:lnSpc>
                </a:pPr>
                <a:r>
                  <a:rPr lang="en-US" sz="1900">
                    <a:solidFill>
                      <a:srgbClr val="47250D"/>
                    </a:solidFill>
                    <a:latin typeface="XANO明朝フォント"/>
                    <a:ea typeface="XANO明朝フォント"/>
                    <a:cs typeface="XANO明朝フォント"/>
                    <a:sym typeface="XANO明朝フォント"/>
                  </a:rPr>
                  <a:t>5</a:t>
                </a:r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542365" y="11391333"/>
              <a:ext cx="791184" cy="3418787"/>
            </a:xfrm>
            <a:custGeom>
              <a:avLst/>
              <a:gdLst/>
              <a:ahLst/>
              <a:cxnLst/>
              <a:rect l="l" t="t" r="r" b="b"/>
              <a:pathLst>
                <a:path w="791184" h="3418787">
                  <a:moveTo>
                    <a:pt x="0" y="0"/>
                  </a:moveTo>
                  <a:lnTo>
                    <a:pt x="791184" y="0"/>
                  </a:lnTo>
                  <a:lnTo>
                    <a:pt x="791184" y="3418787"/>
                  </a:lnTo>
                  <a:lnTo>
                    <a:pt x="0" y="3418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4195903"/>
              <a:ext cx="1699954" cy="2709090"/>
            </a:xfrm>
            <a:custGeom>
              <a:avLst/>
              <a:gdLst/>
              <a:ahLst/>
              <a:cxnLst/>
              <a:rect l="l" t="t" r="r" b="b"/>
              <a:pathLst>
                <a:path w="1699954" h="2709090">
                  <a:moveTo>
                    <a:pt x="0" y="0"/>
                  </a:moveTo>
                  <a:lnTo>
                    <a:pt x="1699954" y="0"/>
                  </a:lnTo>
                  <a:lnTo>
                    <a:pt x="1699954" y="2709090"/>
                  </a:lnTo>
                  <a:lnTo>
                    <a:pt x="0" y="2709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216596" y="207133"/>
              <a:ext cx="1442721" cy="3136351"/>
            </a:xfrm>
            <a:custGeom>
              <a:avLst/>
              <a:gdLst/>
              <a:ahLst/>
              <a:cxnLst/>
              <a:rect l="l" t="t" r="r" b="b"/>
              <a:pathLst>
                <a:path w="1442721" h="3136351">
                  <a:moveTo>
                    <a:pt x="0" y="0"/>
                  </a:moveTo>
                  <a:lnTo>
                    <a:pt x="1442722" y="0"/>
                  </a:lnTo>
                  <a:lnTo>
                    <a:pt x="1442722" y="3136351"/>
                  </a:lnTo>
                  <a:lnTo>
                    <a:pt x="0" y="3136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40636" y="15564345"/>
              <a:ext cx="1618681" cy="2709090"/>
            </a:xfrm>
            <a:custGeom>
              <a:avLst/>
              <a:gdLst/>
              <a:ahLst/>
              <a:cxnLst/>
              <a:rect l="l" t="t" r="r" b="b"/>
              <a:pathLst>
                <a:path w="1618681" h="2709090">
                  <a:moveTo>
                    <a:pt x="0" y="0"/>
                  </a:moveTo>
                  <a:lnTo>
                    <a:pt x="1618682" y="0"/>
                  </a:lnTo>
                  <a:lnTo>
                    <a:pt x="1618682" y="2709090"/>
                  </a:lnTo>
                  <a:lnTo>
                    <a:pt x="0" y="2709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71258" y="7904770"/>
              <a:ext cx="1733398" cy="2841635"/>
            </a:xfrm>
            <a:custGeom>
              <a:avLst/>
              <a:gdLst/>
              <a:ahLst/>
              <a:cxnLst/>
              <a:rect l="l" t="t" r="r" b="b"/>
              <a:pathLst>
                <a:path w="1733398" h="2841635">
                  <a:moveTo>
                    <a:pt x="0" y="0"/>
                  </a:moveTo>
                  <a:lnTo>
                    <a:pt x="1733398" y="0"/>
                  </a:lnTo>
                  <a:lnTo>
                    <a:pt x="1733398" y="2841635"/>
                  </a:lnTo>
                  <a:lnTo>
                    <a:pt x="0" y="2841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080743" y="1015361"/>
              <a:ext cx="6806402" cy="512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STEP1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080743" y="4790501"/>
              <a:ext cx="6304485" cy="512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STEP2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080743" y="8565640"/>
              <a:ext cx="6304485" cy="512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STEP3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080743" y="12132493"/>
              <a:ext cx="6304485" cy="512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STEP4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080743" y="16115919"/>
              <a:ext cx="6304485" cy="512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STEP5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4080743" y="1708634"/>
              <a:ext cx="6806402" cy="632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9"/>
                </a:lnSpc>
                <a:spcBef>
                  <a:spcPct val="0"/>
                </a:spcBef>
              </a:pPr>
              <a:r>
                <a:rPr lang="en-US" sz="2806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クレンジング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080743" y="5483773"/>
              <a:ext cx="6304485" cy="632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9"/>
                </a:lnSpc>
                <a:spcBef>
                  <a:spcPct val="0"/>
                </a:spcBef>
              </a:pPr>
              <a:r>
                <a:rPr lang="en-US" sz="2806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洗顔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4080743" y="9258912"/>
              <a:ext cx="6304485" cy="632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9"/>
                </a:lnSpc>
                <a:spcBef>
                  <a:spcPct val="0"/>
                </a:spcBef>
              </a:pPr>
              <a:r>
                <a:rPr lang="en-US" sz="2806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化粧水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080743" y="13303477"/>
              <a:ext cx="6746856" cy="632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9"/>
                </a:lnSpc>
                <a:spcBef>
                  <a:spcPct val="0"/>
                </a:spcBef>
              </a:pPr>
              <a:r>
                <a:rPr lang="en-US" sz="2806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美容液 Gloss White Serum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4080743" y="16828601"/>
              <a:ext cx="6304485" cy="632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9"/>
                </a:lnSpc>
                <a:spcBef>
                  <a:spcPct val="0"/>
                </a:spcBef>
              </a:pPr>
              <a:r>
                <a:rPr lang="en-US" sz="2806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クリーム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080743" y="12829299"/>
              <a:ext cx="6806402" cy="425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47250D"/>
                  </a:solidFill>
                  <a:latin typeface="XANO明朝フォント"/>
                  <a:ea typeface="XANO明朝フォント"/>
                  <a:cs typeface="XANO明朝フォント"/>
                  <a:sym typeface="XANO明朝フォント"/>
                </a:rPr>
                <a:t>PDRN配合でお肌の土台から整える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028699" y="16175671"/>
            <a:ext cx="8229600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 err="1">
                <a:solidFill>
                  <a:srgbClr val="47250D"/>
                </a:solidFill>
                <a:latin typeface="XANO明朝フォント"/>
                <a:ea typeface="XANO明朝フォント"/>
                <a:cs typeface="XANO明朝フォント"/>
                <a:sym typeface="XANO明朝フォント"/>
              </a:rPr>
              <a:t>お客様のお肌に合う商品をご紹介いたしますので</a:t>
            </a:r>
            <a:endParaRPr lang="en-US" sz="2500" dirty="0">
              <a:solidFill>
                <a:srgbClr val="47250D"/>
              </a:solidFill>
              <a:latin typeface="XANO明朝フォント"/>
              <a:ea typeface="XANO明朝フォント"/>
              <a:cs typeface="XANO明朝フォント"/>
              <a:sym typeface="XANO明朝フォント"/>
            </a:endParaRP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 err="1">
                <a:solidFill>
                  <a:srgbClr val="47250D"/>
                </a:solidFill>
                <a:latin typeface="XANO明朝フォント"/>
                <a:ea typeface="XANO明朝フォント"/>
                <a:cs typeface="XANO明朝フォント"/>
                <a:sym typeface="XANO明朝フォント"/>
              </a:rPr>
              <a:t>気軽にご相談くださいませ</a:t>
            </a:r>
            <a:r>
              <a:rPr lang="en-US" sz="2500" dirty="0">
                <a:solidFill>
                  <a:srgbClr val="47250D"/>
                </a:solidFill>
                <a:latin typeface="XANO明朝フォント"/>
                <a:ea typeface="XANO明朝フォント"/>
                <a:cs typeface="XANO明朝フォント"/>
                <a:sym typeface="XANO明朝フォント"/>
              </a:rPr>
              <a:t>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9F0BB0D8-DF6C-48D7-2167-8DCE7D7E4609}"/>
              </a:ext>
            </a:extLst>
          </p:cNvPr>
          <p:cNvGrpSpPr/>
          <p:nvPr/>
        </p:nvGrpSpPr>
        <p:grpSpPr>
          <a:xfrm>
            <a:off x="750566" y="2819400"/>
            <a:ext cx="8612511" cy="12134838"/>
            <a:chOff x="1300048" y="3120601"/>
            <a:chExt cx="8612511" cy="12134838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3BAF76C5-8892-2286-9ABC-8B437D0ECA54}"/>
                </a:ext>
              </a:extLst>
            </p:cNvPr>
            <p:cNvGrpSpPr/>
            <p:nvPr/>
          </p:nvGrpSpPr>
          <p:grpSpPr>
            <a:xfrm>
              <a:off x="1300048" y="3120601"/>
              <a:ext cx="8612511" cy="12134838"/>
              <a:chOff x="1300048" y="3120601"/>
              <a:chExt cx="8612511" cy="12134838"/>
            </a:xfrm>
          </p:grpSpPr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F8C6696B-27FB-2B56-A7C8-DAB96D6E9160}"/>
                  </a:ext>
                </a:extLst>
              </p:cNvPr>
              <p:cNvGrpSpPr/>
              <p:nvPr/>
            </p:nvGrpSpPr>
            <p:grpSpPr>
              <a:xfrm>
                <a:off x="1300048" y="3120601"/>
                <a:ext cx="8338191" cy="11860030"/>
                <a:chOff x="1300048" y="3120601"/>
                <a:chExt cx="8338191" cy="11860030"/>
              </a:xfrm>
            </p:grpSpPr>
            <p:sp>
              <p:nvSpPr>
                <p:cNvPr id="2" name="Freeform 2"/>
                <p:cNvSpPr/>
                <p:nvPr/>
              </p:nvSpPr>
              <p:spPr>
                <a:xfrm>
                  <a:off x="1360478" y="6156960"/>
                  <a:ext cx="1579017" cy="2516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017" h="2516362">
                      <a:moveTo>
                        <a:pt x="0" y="0"/>
                      </a:moveTo>
                      <a:lnTo>
                        <a:pt x="1579017" y="0"/>
                      </a:lnTo>
                      <a:lnTo>
                        <a:pt x="1579017" y="2516362"/>
                      </a:lnTo>
                      <a:lnTo>
                        <a:pt x="0" y="25163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" name="Freeform 3"/>
                <p:cNvSpPr/>
                <p:nvPr/>
              </p:nvSpPr>
              <p:spPr>
                <a:xfrm>
                  <a:off x="1477802" y="3120601"/>
                  <a:ext cx="1300332" cy="282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332" h="2826809">
                      <a:moveTo>
                        <a:pt x="0" y="0"/>
                      </a:moveTo>
                      <a:lnTo>
                        <a:pt x="1300332" y="0"/>
                      </a:lnTo>
                      <a:lnTo>
                        <a:pt x="1300332" y="2826809"/>
                      </a:lnTo>
                      <a:lnTo>
                        <a:pt x="0" y="28268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" name="Freeform 4"/>
                <p:cNvSpPr/>
                <p:nvPr/>
              </p:nvSpPr>
              <p:spPr>
                <a:xfrm>
                  <a:off x="1300048" y="11865865"/>
                  <a:ext cx="1503526" cy="2516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526" h="2516362">
                      <a:moveTo>
                        <a:pt x="0" y="0"/>
                      </a:moveTo>
                      <a:lnTo>
                        <a:pt x="1503527" y="0"/>
                      </a:lnTo>
                      <a:lnTo>
                        <a:pt x="1503527" y="2516362"/>
                      </a:lnTo>
                      <a:lnTo>
                        <a:pt x="0" y="25163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" name="Freeform 5"/>
                <p:cNvSpPr/>
                <p:nvPr/>
              </p:nvSpPr>
              <p:spPr>
                <a:xfrm>
                  <a:off x="1360478" y="9144000"/>
                  <a:ext cx="1534981" cy="2516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981" h="2516362">
                      <a:moveTo>
                        <a:pt x="0" y="0"/>
                      </a:moveTo>
                      <a:lnTo>
                        <a:pt x="1534980" y="0"/>
                      </a:lnTo>
                      <a:lnTo>
                        <a:pt x="1534980" y="2516362"/>
                      </a:lnTo>
                      <a:lnTo>
                        <a:pt x="0" y="25163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6" name="Group 6"/>
                <p:cNvGrpSpPr/>
                <p:nvPr/>
              </p:nvGrpSpPr>
              <p:grpSpPr>
                <a:xfrm>
                  <a:off x="3159555" y="3307368"/>
                  <a:ext cx="6478684" cy="11673263"/>
                  <a:chOff x="0" y="0"/>
                  <a:chExt cx="8638246" cy="15564351"/>
                </a:xfrm>
              </p:grpSpPr>
              <p:sp>
                <p:nvSpPr>
                  <p:cNvPr id="7" name="AutoShape 7"/>
                  <p:cNvSpPr/>
                  <p:nvPr/>
                </p:nvSpPr>
                <p:spPr>
                  <a:xfrm flipH="1" flipV="1">
                    <a:off x="695299" y="3"/>
                    <a:ext cx="7499" cy="15564345"/>
                  </a:xfrm>
                  <a:prstGeom prst="line">
                    <a:avLst/>
                  </a:prstGeom>
                  <a:ln w="12700" cap="flat">
                    <a:solidFill>
                      <a:srgbClr val="57331A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8" name="Group 8"/>
                  <p:cNvGrpSpPr/>
                  <p:nvPr/>
                </p:nvGrpSpPr>
                <p:grpSpPr>
                  <a:xfrm>
                    <a:off x="0" y="1072514"/>
                    <a:ext cx="1405594" cy="1405594"/>
                    <a:chOff x="0" y="0"/>
                    <a:chExt cx="812800" cy="812800"/>
                  </a:xfrm>
                </p:grpSpPr>
                <p:sp>
                  <p:nvSpPr>
                    <p:cNvPr id="9" name="Freeform 9"/>
                    <p:cNvSpPr/>
                    <p:nvPr/>
                  </p:nvSpPr>
                  <p:spPr>
                    <a:xfrm>
                      <a:off x="0" y="0"/>
                      <a:ext cx="812800" cy="812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29376" y="0"/>
                          </a:moveTo>
                          <a:lnTo>
                            <a:pt x="783424" y="0"/>
                          </a:lnTo>
                          <a:cubicBezTo>
                            <a:pt x="799648" y="0"/>
                            <a:pt x="812800" y="13152"/>
                            <a:pt x="812800" y="29376"/>
                          </a:cubicBezTo>
                          <a:lnTo>
                            <a:pt x="812800" y="783424"/>
                          </a:lnTo>
                          <a:cubicBezTo>
                            <a:pt x="812800" y="799648"/>
                            <a:pt x="799648" y="812800"/>
                            <a:pt x="783424" y="812800"/>
                          </a:cubicBezTo>
                          <a:lnTo>
                            <a:pt x="29376" y="812800"/>
                          </a:lnTo>
                          <a:cubicBezTo>
                            <a:pt x="13152" y="812800"/>
                            <a:pt x="0" y="799648"/>
                            <a:pt x="0" y="783424"/>
                          </a:cubicBezTo>
                          <a:lnTo>
                            <a:pt x="0" y="29376"/>
                          </a:lnTo>
                          <a:cubicBezTo>
                            <a:pt x="0" y="13152"/>
                            <a:pt x="13152" y="0"/>
                            <a:pt x="29376" y="0"/>
                          </a:cubicBezTo>
                          <a:close/>
                        </a:path>
                      </a:pathLst>
                    </a:custGeom>
                    <a:solidFill>
                      <a:srgbClr val="F3F2EE"/>
                    </a:solidFill>
                    <a:ln w="9525" cap="sq">
                      <a:solidFill>
                        <a:srgbClr val="57331A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0" name="TextBox 10"/>
                    <p:cNvSpPr txBox="1"/>
                    <p:nvPr/>
                  </p:nvSpPr>
                  <p:spPr>
                    <a:xfrm>
                      <a:off x="0" y="-47625"/>
                      <a:ext cx="812800" cy="860425"/>
                    </a:xfrm>
                    <a:prstGeom prst="rect">
                      <a:avLst/>
                    </a:prstGeom>
                  </p:spPr>
                  <p:txBody>
                    <a:bodyPr lIns="59988" tIns="59988" rIns="59988" bIns="59988" rtlCol="0" anchor="ctr"/>
                    <a:lstStyle/>
                    <a:p>
                      <a:pPr algn="ctr">
                        <a:lnSpc>
                          <a:spcPts val="2660"/>
                        </a:lnSpc>
                      </a:pPr>
                      <a:r>
                        <a:rPr lang="en-US" sz="1900">
                          <a:solidFill>
                            <a:srgbClr val="47250D"/>
                          </a:solidFill>
                          <a:latin typeface="XANO明朝フォント"/>
                          <a:ea typeface="XANO明朝フォント"/>
                          <a:cs typeface="XANO明朝フォント"/>
                          <a:sym typeface="XANO明朝フォント"/>
                        </a:rPr>
                        <a:t>1</a:t>
                      </a:r>
                    </a:p>
                  </p:txBody>
                </p:sp>
              </p:grpSp>
              <p:grpSp>
                <p:nvGrpSpPr>
                  <p:cNvPr id="11" name="Group 11"/>
                  <p:cNvGrpSpPr/>
                  <p:nvPr/>
                </p:nvGrpSpPr>
                <p:grpSpPr>
                  <a:xfrm>
                    <a:off x="0" y="4847654"/>
                    <a:ext cx="1405594" cy="1405594"/>
                    <a:chOff x="0" y="0"/>
                    <a:chExt cx="812800" cy="812800"/>
                  </a:xfrm>
                </p:grpSpPr>
                <p:sp>
                  <p:nvSpPr>
                    <p:cNvPr id="12" name="Freeform 12"/>
                    <p:cNvSpPr/>
                    <p:nvPr/>
                  </p:nvSpPr>
                  <p:spPr>
                    <a:xfrm>
                      <a:off x="0" y="0"/>
                      <a:ext cx="812800" cy="812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29376" y="0"/>
                          </a:moveTo>
                          <a:lnTo>
                            <a:pt x="783424" y="0"/>
                          </a:lnTo>
                          <a:cubicBezTo>
                            <a:pt x="799648" y="0"/>
                            <a:pt x="812800" y="13152"/>
                            <a:pt x="812800" y="29376"/>
                          </a:cubicBezTo>
                          <a:lnTo>
                            <a:pt x="812800" y="783424"/>
                          </a:lnTo>
                          <a:cubicBezTo>
                            <a:pt x="812800" y="799648"/>
                            <a:pt x="799648" y="812800"/>
                            <a:pt x="783424" y="812800"/>
                          </a:cubicBezTo>
                          <a:lnTo>
                            <a:pt x="29376" y="812800"/>
                          </a:lnTo>
                          <a:cubicBezTo>
                            <a:pt x="13152" y="812800"/>
                            <a:pt x="0" y="799648"/>
                            <a:pt x="0" y="783424"/>
                          </a:cubicBezTo>
                          <a:lnTo>
                            <a:pt x="0" y="29376"/>
                          </a:lnTo>
                          <a:cubicBezTo>
                            <a:pt x="0" y="13152"/>
                            <a:pt x="13152" y="0"/>
                            <a:pt x="29376" y="0"/>
                          </a:cubicBezTo>
                          <a:close/>
                        </a:path>
                      </a:pathLst>
                    </a:custGeom>
                    <a:solidFill>
                      <a:srgbClr val="F3F2EE"/>
                    </a:solidFill>
                    <a:ln w="9525" cap="sq">
                      <a:solidFill>
                        <a:srgbClr val="57331A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3" name="TextBox 13"/>
                    <p:cNvSpPr txBox="1"/>
                    <p:nvPr/>
                  </p:nvSpPr>
                  <p:spPr>
                    <a:xfrm>
                      <a:off x="0" y="-47625"/>
                      <a:ext cx="812800" cy="860425"/>
                    </a:xfrm>
                    <a:prstGeom prst="rect">
                      <a:avLst/>
                    </a:prstGeom>
                  </p:spPr>
                  <p:txBody>
                    <a:bodyPr lIns="59988" tIns="59988" rIns="59988" bIns="59988" rtlCol="0" anchor="ctr"/>
                    <a:lstStyle/>
                    <a:p>
                      <a:pPr algn="ctr">
                        <a:lnSpc>
                          <a:spcPts val="2660"/>
                        </a:lnSpc>
                      </a:pPr>
                      <a:r>
                        <a:rPr lang="en-US" sz="1900">
                          <a:solidFill>
                            <a:srgbClr val="47250D"/>
                          </a:solidFill>
                          <a:latin typeface="XANO明朝フォント"/>
                          <a:ea typeface="XANO明朝フォント"/>
                          <a:cs typeface="XANO明朝フォント"/>
                          <a:sym typeface="XANO明朝フォント"/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14" name="Group 14"/>
                  <p:cNvGrpSpPr/>
                  <p:nvPr/>
                </p:nvGrpSpPr>
                <p:grpSpPr>
                  <a:xfrm>
                    <a:off x="0" y="8622793"/>
                    <a:ext cx="1405594" cy="1405594"/>
                    <a:chOff x="0" y="0"/>
                    <a:chExt cx="812800" cy="812800"/>
                  </a:xfrm>
                </p:grpSpPr>
                <p:sp>
                  <p:nvSpPr>
                    <p:cNvPr id="15" name="Freeform 15"/>
                    <p:cNvSpPr/>
                    <p:nvPr/>
                  </p:nvSpPr>
                  <p:spPr>
                    <a:xfrm>
                      <a:off x="0" y="0"/>
                      <a:ext cx="812800" cy="812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29376" y="0"/>
                          </a:moveTo>
                          <a:lnTo>
                            <a:pt x="783424" y="0"/>
                          </a:lnTo>
                          <a:cubicBezTo>
                            <a:pt x="799648" y="0"/>
                            <a:pt x="812800" y="13152"/>
                            <a:pt x="812800" y="29376"/>
                          </a:cubicBezTo>
                          <a:lnTo>
                            <a:pt x="812800" y="783424"/>
                          </a:lnTo>
                          <a:cubicBezTo>
                            <a:pt x="812800" y="799648"/>
                            <a:pt x="799648" y="812800"/>
                            <a:pt x="783424" y="812800"/>
                          </a:cubicBezTo>
                          <a:lnTo>
                            <a:pt x="29376" y="812800"/>
                          </a:lnTo>
                          <a:cubicBezTo>
                            <a:pt x="13152" y="812800"/>
                            <a:pt x="0" y="799648"/>
                            <a:pt x="0" y="783424"/>
                          </a:cubicBezTo>
                          <a:lnTo>
                            <a:pt x="0" y="29376"/>
                          </a:lnTo>
                          <a:cubicBezTo>
                            <a:pt x="0" y="13152"/>
                            <a:pt x="13152" y="0"/>
                            <a:pt x="29376" y="0"/>
                          </a:cubicBezTo>
                          <a:close/>
                        </a:path>
                      </a:pathLst>
                    </a:custGeom>
                    <a:solidFill>
                      <a:srgbClr val="F3F2EE"/>
                    </a:solidFill>
                    <a:ln w="9525" cap="sq">
                      <a:solidFill>
                        <a:srgbClr val="57331A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6" name="TextBox 16"/>
                    <p:cNvSpPr txBox="1"/>
                    <p:nvPr/>
                  </p:nvSpPr>
                  <p:spPr>
                    <a:xfrm>
                      <a:off x="0" y="-47625"/>
                      <a:ext cx="812800" cy="860425"/>
                    </a:xfrm>
                    <a:prstGeom prst="rect">
                      <a:avLst/>
                    </a:prstGeom>
                  </p:spPr>
                  <p:txBody>
                    <a:bodyPr lIns="59988" tIns="59988" rIns="59988" bIns="59988" rtlCol="0" anchor="ctr"/>
                    <a:lstStyle/>
                    <a:p>
                      <a:pPr algn="ctr">
                        <a:lnSpc>
                          <a:spcPts val="2660"/>
                        </a:lnSpc>
                      </a:pPr>
                      <a:r>
                        <a:rPr lang="en-US" sz="1900">
                          <a:solidFill>
                            <a:srgbClr val="47250D"/>
                          </a:solidFill>
                          <a:latin typeface="XANO明朝フォント"/>
                          <a:ea typeface="XANO明朝フォント"/>
                          <a:cs typeface="XANO明朝フォント"/>
                          <a:sym typeface="XANO明朝フォント"/>
                        </a:rPr>
                        <a:t>3</a:t>
                      </a:r>
                    </a:p>
                  </p:txBody>
                </p:sp>
              </p:grpSp>
              <p:grpSp>
                <p:nvGrpSpPr>
                  <p:cNvPr id="17" name="Group 17"/>
                  <p:cNvGrpSpPr/>
                  <p:nvPr/>
                </p:nvGrpSpPr>
                <p:grpSpPr>
                  <a:xfrm>
                    <a:off x="0" y="12397933"/>
                    <a:ext cx="1405594" cy="1405594"/>
                    <a:chOff x="0" y="0"/>
                    <a:chExt cx="812800" cy="812800"/>
                  </a:xfrm>
                </p:grpSpPr>
                <p:sp>
                  <p:nvSpPr>
                    <p:cNvPr id="18" name="Freeform 18"/>
                    <p:cNvSpPr/>
                    <p:nvPr/>
                  </p:nvSpPr>
                  <p:spPr>
                    <a:xfrm>
                      <a:off x="0" y="0"/>
                      <a:ext cx="812800" cy="812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29376" y="0"/>
                          </a:moveTo>
                          <a:lnTo>
                            <a:pt x="783424" y="0"/>
                          </a:lnTo>
                          <a:cubicBezTo>
                            <a:pt x="799648" y="0"/>
                            <a:pt x="812800" y="13152"/>
                            <a:pt x="812800" y="29376"/>
                          </a:cubicBezTo>
                          <a:lnTo>
                            <a:pt x="812800" y="783424"/>
                          </a:lnTo>
                          <a:cubicBezTo>
                            <a:pt x="812800" y="799648"/>
                            <a:pt x="799648" y="812800"/>
                            <a:pt x="783424" y="812800"/>
                          </a:cubicBezTo>
                          <a:lnTo>
                            <a:pt x="29376" y="812800"/>
                          </a:lnTo>
                          <a:cubicBezTo>
                            <a:pt x="13152" y="812800"/>
                            <a:pt x="0" y="799648"/>
                            <a:pt x="0" y="783424"/>
                          </a:cubicBezTo>
                          <a:lnTo>
                            <a:pt x="0" y="29376"/>
                          </a:lnTo>
                          <a:cubicBezTo>
                            <a:pt x="0" y="13152"/>
                            <a:pt x="13152" y="0"/>
                            <a:pt x="29376" y="0"/>
                          </a:cubicBezTo>
                          <a:close/>
                        </a:path>
                      </a:pathLst>
                    </a:custGeom>
                    <a:solidFill>
                      <a:srgbClr val="F3F2EE"/>
                    </a:solidFill>
                    <a:ln w="9525" cap="sq">
                      <a:solidFill>
                        <a:srgbClr val="57331A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9" name="TextBox 19"/>
                    <p:cNvSpPr txBox="1"/>
                    <p:nvPr/>
                  </p:nvSpPr>
                  <p:spPr>
                    <a:xfrm>
                      <a:off x="0" y="-47625"/>
                      <a:ext cx="812800" cy="860425"/>
                    </a:xfrm>
                    <a:prstGeom prst="rect">
                      <a:avLst/>
                    </a:prstGeom>
                  </p:spPr>
                  <p:txBody>
                    <a:bodyPr lIns="59988" tIns="59988" rIns="59988" bIns="59988" rtlCol="0" anchor="ctr"/>
                    <a:lstStyle/>
                    <a:p>
                      <a:pPr algn="ctr">
                        <a:lnSpc>
                          <a:spcPts val="2660"/>
                        </a:lnSpc>
                      </a:pPr>
                      <a:r>
                        <a:rPr lang="en-US" sz="1900">
                          <a:solidFill>
                            <a:srgbClr val="47250D"/>
                          </a:solidFill>
                          <a:latin typeface="XANO明朝フォント"/>
                          <a:ea typeface="XANO明朝フォント"/>
                          <a:cs typeface="XANO明朝フォント"/>
                          <a:sym typeface="XANO明朝フォント"/>
                        </a:rPr>
                        <a:t>4</a:t>
                      </a:r>
                    </a:p>
                  </p:txBody>
                </p:sp>
              </p:grpSp>
              <p:sp>
                <p:nvSpPr>
                  <p:cNvPr id="20" name="TextBox 20"/>
                  <p:cNvSpPr txBox="1"/>
                  <p:nvPr/>
                </p:nvSpPr>
                <p:spPr>
                  <a:xfrm>
                    <a:off x="1831844" y="1015364"/>
                    <a:ext cx="6806402" cy="51265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3219"/>
                      </a:lnSpc>
                      <a:spcBef>
                        <a:spcPct val="0"/>
                      </a:spcBef>
                    </a:pPr>
                    <a:r>
                      <a:rPr lang="en-US" sz="2299">
                        <a:solidFill>
                          <a:srgbClr val="47250D"/>
                        </a:solidFill>
                        <a:latin typeface="XANO明朝フォント"/>
                        <a:ea typeface="XANO明朝フォント"/>
                        <a:cs typeface="XANO明朝フォント"/>
                        <a:sym typeface="XANO明朝フォント"/>
                      </a:rPr>
                      <a:t>STEP1</a:t>
                    </a:r>
                  </a:p>
                </p:txBody>
              </p:sp>
              <p:sp>
                <p:nvSpPr>
                  <p:cNvPr id="21" name="TextBox 21"/>
                  <p:cNvSpPr txBox="1"/>
                  <p:nvPr/>
                </p:nvSpPr>
                <p:spPr>
                  <a:xfrm>
                    <a:off x="1831844" y="4790504"/>
                    <a:ext cx="6304485" cy="51265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3220"/>
                      </a:lnSpc>
                      <a:spcBef>
                        <a:spcPct val="0"/>
                      </a:spcBef>
                    </a:pPr>
                    <a:r>
                      <a:rPr lang="en-US" sz="2300" dirty="0">
                        <a:solidFill>
                          <a:srgbClr val="47250D"/>
                        </a:solidFill>
                        <a:latin typeface="XANO明朝フォント"/>
                        <a:ea typeface="XANO明朝フォント"/>
                        <a:cs typeface="XANO明朝フォント"/>
                        <a:sym typeface="XANO明朝フォント"/>
                      </a:rPr>
                      <a:t>STEP2</a:t>
                    </a:r>
                  </a:p>
                </p:txBody>
              </p:sp>
              <p:sp>
                <p:nvSpPr>
                  <p:cNvPr id="22" name="TextBox 22"/>
                  <p:cNvSpPr txBox="1"/>
                  <p:nvPr/>
                </p:nvSpPr>
                <p:spPr>
                  <a:xfrm>
                    <a:off x="1831844" y="8565643"/>
                    <a:ext cx="6304485" cy="51265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3220"/>
                      </a:lnSpc>
                      <a:spcBef>
                        <a:spcPct val="0"/>
                      </a:spcBef>
                    </a:pPr>
                    <a:r>
                      <a:rPr lang="en-US" sz="2300">
                        <a:solidFill>
                          <a:srgbClr val="47250D"/>
                        </a:solidFill>
                        <a:latin typeface="XANO明朝フォント"/>
                        <a:ea typeface="XANO明朝フォント"/>
                        <a:cs typeface="XANO明朝フォント"/>
                        <a:sym typeface="XANO明朝フォント"/>
                      </a:rPr>
                      <a:t>STEP3</a:t>
                    </a:r>
                  </a:p>
                </p:txBody>
              </p:sp>
              <p:sp>
                <p:nvSpPr>
                  <p:cNvPr id="23" name="TextBox 23"/>
                  <p:cNvSpPr txBox="1"/>
                  <p:nvPr/>
                </p:nvSpPr>
                <p:spPr>
                  <a:xfrm>
                    <a:off x="1831844" y="12340783"/>
                    <a:ext cx="6304485" cy="51265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3220"/>
                      </a:lnSpc>
                      <a:spcBef>
                        <a:spcPct val="0"/>
                      </a:spcBef>
                    </a:pPr>
                    <a:r>
                      <a:rPr lang="en-US" sz="2300">
                        <a:solidFill>
                          <a:srgbClr val="47250D"/>
                        </a:solidFill>
                        <a:latin typeface="XANO明朝フォント"/>
                        <a:ea typeface="XANO明朝フォント"/>
                        <a:cs typeface="XANO明朝フォント"/>
                        <a:sym typeface="XANO明朝フォント"/>
                      </a:rPr>
                      <a:t>STEP4</a:t>
                    </a:r>
                  </a:p>
                </p:txBody>
              </p:sp>
              <p:sp>
                <p:nvSpPr>
                  <p:cNvPr id="24" name="TextBox 24"/>
                  <p:cNvSpPr txBox="1"/>
                  <p:nvPr/>
                </p:nvSpPr>
                <p:spPr>
                  <a:xfrm>
                    <a:off x="1831844" y="1708637"/>
                    <a:ext cx="6806402" cy="63203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3929"/>
                      </a:lnSpc>
                      <a:spcBef>
                        <a:spcPct val="0"/>
                      </a:spcBef>
                    </a:pPr>
                    <a:r>
                      <a:rPr lang="en-US" sz="2806">
                        <a:solidFill>
                          <a:srgbClr val="47250D"/>
                        </a:solidFill>
                        <a:latin typeface="XANO明朝フォント"/>
                        <a:ea typeface="XANO明朝フォント"/>
                        <a:cs typeface="XANO明朝フォント"/>
                        <a:sym typeface="XANO明朝フォント"/>
                      </a:rPr>
                      <a:t>クレンジング</a:t>
                    </a:r>
                  </a:p>
                </p:txBody>
              </p:sp>
              <p:sp>
                <p:nvSpPr>
                  <p:cNvPr id="25" name="TextBox 25"/>
                  <p:cNvSpPr txBox="1"/>
                  <p:nvPr/>
                </p:nvSpPr>
                <p:spPr>
                  <a:xfrm>
                    <a:off x="1831844" y="5483776"/>
                    <a:ext cx="6304485" cy="63203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3929"/>
                      </a:lnSpc>
                      <a:spcBef>
                        <a:spcPct val="0"/>
                      </a:spcBef>
                    </a:pPr>
                    <a:r>
                      <a:rPr lang="en-US" sz="2806">
                        <a:solidFill>
                          <a:srgbClr val="47250D"/>
                        </a:solidFill>
                        <a:latin typeface="XANO明朝フォント"/>
                        <a:ea typeface="XANO明朝フォント"/>
                        <a:cs typeface="XANO明朝フォント"/>
                        <a:sym typeface="XANO明朝フォント"/>
                      </a:rPr>
                      <a:t>洗顔</a:t>
                    </a:r>
                  </a:p>
                </p:txBody>
              </p:sp>
              <p:sp>
                <p:nvSpPr>
                  <p:cNvPr id="26" name="TextBox 26"/>
                  <p:cNvSpPr txBox="1"/>
                  <p:nvPr/>
                </p:nvSpPr>
                <p:spPr>
                  <a:xfrm>
                    <a:off x="1831844" y="9258915"/>
                    <a:ext cx="6304485" cy="63203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3929"/>
                      </a:lnSpc>
                      <a:spcBef>
                        <a:spcPct val="0"/>
                      </a:spcBef>
                    </a:pPr>
                    <a:r>
                      <a:rPr lang="en-US" sz="2806">
                        <a:solidFill>
                          <a:srgbClr val="47250D"/>
                        </a:solidFill>
                        <a:latin typeface="XANO明朝フォント"/>
                        <a:ea typeface="XANO明朝フォント"/>
                        <a:cs typeface="XANO明朝フォント"/>
                        <a:sym typeface="XANO明朝フォント"/>
                      </a:rPr>
                      <a:t>化粧水</a:t>
                    </a:r>
                  </a:p>
                </p:txBody>
              </p:sp>
              <p:sp>
                <p:nvSpPr>
                  <p:cNvPr id="27" name="TextBox 27"/>
                  <p:cNvSpPr txBox="1"/>
                  <p:nvPr/>
                </p:nvSpPr>
                <p:spPr>
                  <a:xfrm>
                    <a:off x="1831844" y="13043760"/>
                    <a:ext cx="6746856" cy="63203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3929"/>
                      </a:lnSpc>
                      <a:spcBef>
                        <a:spcPct val="0"/>
                      </a:spcBef>
                    </a:pPr>
                    <a:r>
                      <a:rPr lang="en-US" sz="2806">
                        <a:solidFill>
                          <a:srgbClr val="47250D"/>
                        </a:solidFill>
                        <a:latin typeface="XANO明朝フォント"/>
                        <a:ea typeface="XANO明朝フォント"/>
                        <a:cs typeface="XANO明朝フォント"/>
                        <a:sym typeface="XANO明朝フォント"/>
                      </a:rPr>
                      <a:t>美容液 Gloss White Serum</a:t>
                    </a:r>
                  </a:p>
                </p:txBody>
              </p:sp>
            </p:grpSp>
            <p:sp>
              <p:nvSpPr>
                <p:cNvPr id="28" name="Freeform 28"/>
                <p:cNvSpPr/>
                <p:nvPr/>
              </p:nvSpPr>
              <p:spPr>
                <a:xfrm rot="1318836">
                  <a:off x="2568796" y="12892807"/>
                  <a:ext cx="418676" cy="180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76" h="1809143">
                      <a:moveTo>
                        <a:pt x="0" y="0"/>
                      </a:moveTo>
                      <a:lnTo>
                        <a:pt x="418676" y="0"/>
                      </a:lnTo>
                      <a:lnTo>
                        <a:pt x="418676" y="1809143"/>
                      </a:lnTo>
                      <a:lnTo>
                        <a:pt x="0" y="18091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9" name="Group 29"/>
              <p:cNvGrpSpPr/>
              <p:nvPr/>
            </p:nvGrpSpPr>
            <p:grpSpPr>
              <a:xfrm>
                <a:off x="4312167" y="13797379"/>
                <a:ext cx="5600392" cy="1458060"/>
                <a:chOff x="0" y="0"/>
                <a:chExt cx="1475000" cy="384016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0" y="0"/>
                  <a:ext cx="1475000" cy="384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5000" h="384016">
                      <a:moveTo>
                        <a:pt x="0" y="0"/>
                      </a:moveTo>
                      <a:lnTo>
                        <a:pt x="1475000" y="0"/>
                      </a:lnTo>
                      <a:lnTo>
                        <a:pt x="1475000" y="384016"/>
                      </a:lnTo>
                      <a:lnTo>
                        <a:pt x="0" y="384016"/>
                      </a:lnTo>
                      <a:close/>
                    </a:path>
                  </a:pathLst>
                </a:custGeom>
                <a:solidFill>
                  <a:srgbClr val="DBD4CC"/>
                </a:solidFill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0" y="-57150"/>
                  <a:ext cx="1475000" cy="441166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220"/>
                    </a:lnSpc>
                  </a:pPr>
                  <a:endParaRPr/>
                </a:p>
              </p:txBody>
            </p:sp>
          </p:grpSp>
        </p:grpSp>
        <p:sp>
          <p:nvSpPr>
            <p:cNvPr id="32" name="TextBox 32"/>
            <p:cNvSpPr txBox="1"/>
            <p:nvPr/>
          </p:nvSpPr>
          <p:spPr>
            <a:xfrm>
              <a:off x="4398844" y="13977354"/>
              <a:ext cx="5427037" cy="10753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940"/>
                </a:lnSpc>
              </a:pPr>
              <a:r>
                <a:rPr lang="en-US" sz="1900" dirty="0" err="1">
                  <a:solidFill>
                    <a:srgbClr val="897A69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XANO明朝フォント"/>
                  <a:sym typeface="XANO明朝フォント"/>
                </a:rPr>
                <a:t>普段乳液</a:t>
              </a:r>
              <a:r>
                <a:rPr lang="ja-JP" altLang="en-US" sz="1900" dirty="0">
                  <a:solidFill>
                    <a:srgbClr val="897A69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XANO明朝フォント"/>
                  <a:sym typeface="XANO明朝フォント"/>
                </a:rPr>
                <a:t>のみ・軽いテクスチャーがお好きな</a:t>
              </a:r>
              <a:r>
                <a:rPr lang="en-US" sz="1900" dirty="0" err="1">
                  <a:solidFill>
                    <a:srgbClr val="897A69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XANO明朝フォント"/>
                  <a:sym typeface="XANO明朝フォント"/>
                </a:rPr>
                <a:t>方は</a:t>
              </a:r>
              <a:endParaRPr lang="en-US" sz="1900" dirty="0">
                <a:solidFill>
                  <a:srgbClr val="897A69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XANO明朝フォント"/>
                <a:sym typeface="XANO明朝フォント"/>
              </a:endParaRPr>
            </a:p>
            <a:p>
              <a:pPr algn="just">
                <a:lnSpc>
                  <a:spcPts val="2940"/>
                </a:lnSpc>
              </a:pPr>
              <a:r>
                <a:rPr lang="en-US" sz="1900" dirty="0" err="1">
                  <a:solidFill>
                    <a:srgbClr val="897A69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XANO明朝フォント"/>
                  <a:sym typeface="XANO明朝フォント"/>
                </a:rPr>
                <a:t>置きかえがオススメ</a:t>
              </a:r>
              <a:r>
                <a:rPr lang="en-US" sz="1900" dirty="0">
                  <a:solidFill>
                    <a:srgbClr val="897A69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XANO明朝フォント"/>
                  <a:sym typeface="XANO明朝フォント"/>
                </a:rPr>
                <a:t>！</a:t>
              </a:r>
            </a:p>
            <a:p>
              <a:pPr algn="just">
                <a:lnSpc>
                  <a:spcPts val="2940"/>
                </a:lnSpc>
                <a:spcBef>
                  <a:spcPct val="0"/>
                </a:spcBef>
              </a:pPr>
              <a:r>
                <a:rPr lang="en-US" sz="1900" dirty="0" err="1">
                  <a:solidFill>
                    <a:srgbClr val="897A69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XANO明朝フォント"/>
                  <a:sym typeface="XANO明朝フォント"/>
                </a:rPr>
                <a:t>PDRN配合でお肌の土台から整えてくれる</a:t>
              </a:r>
              <a:r>
                <a:rPr lang="en-US" sz="1900" dirty="0">
                  <a:solidFill>
                    <a:srgbClr val="897A69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XANO明朝フォント"/>
                  <a:sym typeface="XANO明朝フォント"/>
                </a:rPr>
                <a:t>✨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360477" y="1582267"/>
            <a:ext cx="7566045" cy="76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47250D"/>
                </a:solidFill>
                <a:latin typeface="モード明朝"/>
                <a:ea typeface="モード明朝"/>
                <a:cs typeface="モード明朝"/>
                <a:sym typeface="モード明朝"/>
              </a:rPr>
              <a:t>SKINCARE ROUTINE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28699" y="15599430"/>
            <a:ext cx="8229600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 err="1">
                <a:solidFill>
                  <a:srgbClr val="47250D"/>
                </a:solidFill>
                <a:latin typeface="XANO明朝フォント"/>
                <a:ea typeface="XANO明朝フォント"/>
                <a:cs typeface="XANO明朝フォント"/>
                <a:sym typeface="XANO明朝フォント"/>
              </a:rPr>
              <a:t>お客様のお肌に合う商品をご紹介いたしますので</a:t>
            </a:r>
            <a:endParaRPr lang="en-US" sz="2500" dirty="0">
              <a:solidFill>
                <a:srgbClr val="47250D"/>
              </a:solidFill>
              <a:latin typeface="XANO明朝フォント"/>
              <a:ea typeface="XANO明朝フォント"/>
              <a:cs typeface="XANO明朝フォント"/>
              <a:sym typeface="XANO明朝フォント"/>
            </a:endParaRP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 err="1">
                <a:solidFill>
                  <a:srgbClr val="47250D"/>
                </a:solidFill>
                <a:latin typeface="XANO明朝フォント"/>
                <a:ea typeface="XANO明朝フォント"/>
                <a:cs typeface="XANO明朝フォント"/>
                <a:sym typeface="XANO明朝フォント"/>
              </a:rPr>
              <a:t>気軽にご相談くださいませ</a:t>
            </a:r>
            <a:r>
              <a:rPr lang="en-US" sz="2500" dirty="0">
                <a:solidFill>
                  <a:srgbClr val="47250D"/>
                </a:solidFill>
                <a:latin typeface="XANO明朝フォント"/>
                <a:ea typeface="XANO明朝フォント"/>
                <a:cs typeface="XANO明朝フォント"/>
                <a:sym typeface="XANO明朝フォント"/>
              </a:rPr>
              <a:t>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99</Words>
  <Application>Microsoft Office PowerPoint</Application>
  <PresentationFormat>ユーザー設定</PresentationFormat>
  <Paragraphs>58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ＭＳ 明朝</vt:lpstr>
      <vt:lpstr>Calibri</vt:lpstr>
      <vt:lpstr>Arial</vt:lpstr>
      <vt:lpstr>モード明朝</vt:lpstr>
      <vt:lpstr>XANO明朝フォント</vt:lpstr>
      <vt:lpstr>Office Theme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スキンケアルーティーン_ホワイトセラム</dc:title>
  <cp:lastModifiedBy>営業部 共有アカウント</cp:lastModifiedBy>
  <cp:revision>5</cp:revision>
  <dcterms:created xsi:type="dcterms:W3CDTF">2006-08-16T00:00:00Z</dcterms:created>
  <dcterms:modified xsi:type="dcterms:W3CDTF">2025-11-05T07:53:45Z</dcterms:modified>
  <dc:identifier>DAG0Uta30zg</dc:identifier>
</cp:coreProperties>
</file>