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91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4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70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5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14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3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35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0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29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1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5C95-B07F-4D27-A4BC-4E25EE93D2CC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E357-DB26-4D4C-AC0D-089D184EB2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9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85A3D26A-8CEC-ABE8-6D60-D6B74FE70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11900" r="12285" b="11900"/>
          <a:stretch/>
        </p:blipFill>
        <p:spPr>
          <a:xfrm rot="5400000">
            <a:off x="-1593273" y="1593273"/>
            <a:ext cx="10044545" cy="6858000"/>
          </a:xfrm>
          <a:prstGeom prst="rect">
            <a:avLst/>
          </a:prstGeom>
        </p:spPr>
      </p:pic>
      <p:pic>
        <p:nvPicPr>
          <p:cNvPr id="7" name="図 6" descr="テーブルの上にあるリモコン&#10;&#10;低い精度で自動的に生成された説明">
            <a:extLst>
              <a:ext uri="{FF2B5EF4-FFF2-40B4-BE49-F238E27FC236}">
                <a16:creationId xmlns:a16="http://schemas.microsoft.com/office/drawing/2014/main" id="{AF9EE863-324C-5F74-4C45-A4B546E70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180000">
            <a:off x="-360000" y="2772000"/>
            <a:ext cx="7038373" cy="5760000"/>
          </a:xfrm>
          <a:prstGeom prst="rect">
            <a:avLst/>
          </a:prstGeom>
          <a:effectLst>
            <a:innerShdw blurRad="114300">
              <a:schemeClr val="accent2">
                <a:lumMod val="60000"/>
                <a:lumOff val="40000"/>
              </a:schemeClr>
            </a:inn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E1BFA2-3373-2C79-FAD9-2DBAA4A9F963}"/>
              </a:ext>
            </a:extLst>
          </p:cNvPr>
          <p:cNvSpPr txBox="1"/>
          <p:nvPr/>
        </p:nvSpPr>
        <p:spPr>
          <a:xfrm>
            <a:off x="4230002" y="7596000"/>
            <a:ext cx="244800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・最大</a:t>
            </a:r>
            <a:r>
              <a:rPr kumimoji="1" lang="en-US" altLang="ja-JP" sz="3200" b="1" dirty="0">
                <a:solidFill>
                  <a:schemeClr val="bg1"/>
                </a:solidFill>
                <a:latin typeface="+mn-ea"/>
              </a:rPr>
              <a:t>18.5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J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・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ヒゲ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/VIO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・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強冷却＝痛み軽減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・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連射＆ジェル不要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・全身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70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回使用可能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0A4A7F-368A-6D15-419B-E72A065626A8}"/>
              </a:ext>
            </a:extLst>
          </p:cNvPr>
          <p:cNvSpPr txBox="1"/>
          <p:nvPr/>
        </p:nvSpPr>
        <p:spPr>
          <a:xfrm>
            <a:off x="900000" y="9216956"/>
            <a:ext cx="17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solidFill>
                  <a:schemeClr val="bg1"/>
                </a:solidFill>
                <a:latin typeface="+mn-ea"/>
              </a:rPr>
              <a:t>63,800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円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C27D10-B359-07C4-635A-DBD60EF9A229}"/>
              </a:ext>
            </a:extLst>
          </p:cNvPr>
          <p:cNvSpPr txBox="1"/>
          <p:nvPr/>
        </p:nvSpPr>
        <p:spPr>
          <a:xfrm>
            <a:off x="900000" y="180000"/>
            <a:ext cx="677108" cy="572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業務用の技術を、あなたの手に。</a:t>
            </a:r>
            <a:endParaRPr kumimoji="1" lang="ja-JP" altLang="en-US" sz="2000" b="1" dirty="0"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8F76574-5BFF-AC3F-37DA-9C6F8A83F4FF}"/>
              </a:ext>
            </a:extLst>
          </p:cNvPr>
          <p:cNvCxnSpPr>
            <a:cxnSpLocks/>
          </p:cNvCxnSpPr>
          <p:nvPr/>
        </p:nvCxnSpPr>
        <p:spPr>
          <a:xfrm>
            <a:off x="4680000" y="5940000"/>
            <a:ext cx="396000" cy="1620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0B41B02-109D-02AD-CB53-945A9BC80847}"/>
              </a:ext>
            </a:extLst>
          </p:cNvPr>
          <p:cNvCxnSpPr>
            <a:cxnSpLocks/>
          </p:cNvCxnSpPr>
          <p:nvPr/>
        </p:nvCxnSpPr>
        <p:spPr>
          <a:xfrm>
            <a:off x="4248000" y="594000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363FD7DD-EA66-A762-23A7-17FB4E875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8700716"/>
            <a:ext cx="1728000" cy="5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1474</TotalTime>
  <Words>39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賢 山城</cp:lastModifiedBy>
  <cp:revision>17</cp:revision>
  <dcterms:created xsi:type="dcterms:W3CDTF">2023-03-10T06:50:03Z</dcterms:created>
  <dcterms:modified xsi:type="dcterms:W3CDTF">2025-02-10T08:18:46Z</dcterms:modified>
</cp:coreProperties>
</file>