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2C6"/>
    <a:srgbClr val="B4C6CA"/>
    <a:srgbClr val="4472C4"/>
    <a:srgbClr val="AFC1C5"/>
    <a:srgbClr val="713A12"/>
    <a:srgbClr val="FCB32F"/>
    <a:srgbClr val="222127"/>
    <a:srgbClr val="000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84" autoAdjust="0"/>
  </p:normalViewPr>
  <p:slideViewPr>
    <p:cSldViewPr snapToGrid="0">
      <p:cViewPr varScale="1">
        <p:scale>
          <a:sx n="63" d="100"/>
          <a:sy n="63" d="100"/>
        </p:scale>
        <p:origin x="12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6A9BD-2730-40ED-B2D1-50EE2822E6AF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3A0B3-AA6C-4E5A-B1CC-0397E78008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19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3A0B3-AA6C-4E5A-B1CC-0397E78008F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88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56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7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6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18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40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75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76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1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77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9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96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4240-7F08-44B0-B868-6F2CED1FE3E8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27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図 65" descr="白いシャツを着ている女性&#10;&#10;自動的に生成された説明">
            <a:extLst>
              <a:ext uri="{FF2B5EF4-FFF2-40B4-BE49-F238E27FC236}">
                <a16:creationId xmlns:a16="http://schemas.microsoft.com/office/drawing/2014/main" id="{C46986EF-E755-F7C7-F835-BAC21D3C48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629" r="43531"/>
          <a:stretch/>
        </p:blipFill>
        <p:spPr>
          <a:xfrm>
            <a:off x="3807383" y="-10201"/>
            <a:ext cx="6098617" cy="6866701"/>
          </a:xfrm>
          <a:prstGeom prst="rect">
            <a:avLst/>
          </a:prstGeom>
        </p:spPr>
      </p:pic>
      <p:pic>
        <p:nvPicPr>
          <p:cNvPr id="68" name="図 67" descr="白いシャツを着ている女性&#10;&#10;自動的に生成された説明">
            <a:extLst>
              <a:ext uri="{FF2B5EF4-FFF2-40B4-BE49-F238E27FC236}">
                <a16:creationId xmlns:a16="http://schemas.microsoft.com/office/drawing/2014/main" id="{BFA80FA7-4A83-3813-B4BF-0950AA1DA5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83"/>
          <a:stretch/>
        </p:blipFill>
        <p:spPr>
          <a:xfrm>
            <a:off x="0" y="1500"/>
            <a:ext cx="4953000" cy="6865200"/>
          </a:xfrm>
          <a:prstGeom prst="rect">
            <a:avLst/>
          </a:prstGeom>
        </p:spPr>
      </p:pic>
      <p:pic>
        <p:nvPicPr>
          <p:cNvPr id="83" name="図 82" descr="食品, 座る, 探す, 皿 が含まれている画像&#10;&#10;自動的に生成された説明">
            <a:extLst>
              <a:ext uri="{FF2B5EF4-FFF2-40B4-BE49-F238E27FC236}">
                <a16:creationId xmlns:a16="http://schemas.microsoft.com/office/drawing/2014/main" id="{82C44750-6A70-DDC2-ED16-70868EBD6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49" y="4916644"/>
            <a:ext cx="2021657" cy="1800000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851BB0B-678B-F75E-D569-4F297EFC064F}"/>
              </a:ext>
            </a:extLst>
          </p:cNvPr>
          <p:cNvSpPr txBox="1"/>
          <p:nvPr/>
        </p:nvSpPr>
        <p:spPr>
          <a:xfrm>
            <a:off x="967692" y="1051466"/>
            <a:ext cx="187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皮脂、角質まで</a:t>
            </a:r>
            <a:endParaRPr kumimoji="1" lang="en-US" altLang="ja-JP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ごっそり。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9FC6760-6850-6710-32B6-4783FC0A059B}"/>
              </a:ext>
            </a:extLst>
          </p:cNvPr>
          <p:cNvSpPr txBox="1"/>
          <p:nvPr/>
        </p:nvSpPr>
        <p:spPr>
          <a:xfrm>
            <a:off x="967692" y="3423149"/>
            <a:ext cx="288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en-US" altLang="ja-JP" sz="5400" spc="100" dirty="0" err="1">
                <a:solidFill>
                  <a:schemeClr val="bg1"/>
                </a:solidFill>
                <a:latin typeface="Impact" panose="020B0806030902050204" pitchFamily="34" charset="0"/>
              </a:rPr>
              <a:t>Granface</a:t>
            </a:r>
            <a:r>
              <a:rPr kumimoji="1" lang="en-US" altLang="ja-JP" sz="5400" spc="100" dirty="0">
                <a:solidFill>
                  <a:schemeClr val="bg1"/>
                </a:solidFill>
                <a:latin typeface="Impact" panose="020B0806030902050204" pitchFamily="34" charset="0"/>
              </a:rPr>
              <a:t> Wash</a:t>
            </a:r>
            <a:r>
              <a:rPr kumimoji="1" lang="ja-JP" altLang="en-US" sz="5400" spc="100" dirty="0">
                <a:solidFill>
                  <a:schemeClr val="bg1"/>
                </a:solidFill>
                <a:latin typeface="Impact" panose="020B0806030902050204" pitchFamily="34" charset="0"/>
              </a:rPr>
              <a:t>⁺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2EC0488C-ACFD-C57A-C880-D62C7F533DD0}"/>
              </a:ext>
            </a:extLst>
          </p:cNvPr>
          <p:cNvSpPr txBox="1"/>
          <p:nvPr/>
        </p:nvSpPr>
        <p:spPr>
          <a:xfrm>
            <a:off x="967692" y="6014393"/>
            <a:ext cx="225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en-US" altLang="ja-JP" sz="2800" spc="150" dirty="0">
                <a:solidFill>
                  <a:schemeClr val="bg1"/>
                </a:solidFill>
                <a:latin typeface="Impact" panose="020B0806030902050204" pitchFamily="34" charset="0"/>
              </a:rPr>
              <a:t>4,950</a:t>
            </a:r>
            <a:r>
              <a:rPr kumimoji="1" lang="en-US" altLang="ja-JP" spc="150" dirty="0">
                <a:solidFill>
                  <a:schemeClr val="bg1"/>
                </a:solidFill>
                <a:latin typeface="Impact" panose="020B0806030902050204" pitchFamily="34" charset="0"/>
              </a:rPr>
              <a:t>yen</a:t>
            </a:r>
            <a:r>
              <a:rPr kumimoji="1" lang="en-US" altLang="ja-JP" sz="1050" spc="150" dirty="0">
                <a:solidFill>
                  <a:schemeClr val="bg1"/>
                </a:solidFill>
                <a:latin typeface="Impact" panose="020B0806030902050204" pitchFamily="34" charset="0"/>
              </a:rPr>
              <a:t>(tax in)</a:t>
            </a:r>
            <a:endParaRPr kumimoji="1" lang="ja-JP" altLang="en-US" sz="2800" spc="15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FF664E9-6C4A-B879-2595-4495ECD607CA}"/>
              </a:ext>
            </a:extLst>
          </p:cNvPr>
          <p:cNvSpPr txBox="1"/>
          <p:nvPr/>
        </p:nvSpPr>
        <p:spPr>
          <a:xfrm>
            <a:off x="967692" y="5052481"/>
            <a:ext cx="2196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sz="1100" b="1" spc="100" dirty="0">
                <a:solidFill>
                  <a:schemeClr val="bg1"/>
                </a:solidFill>
                <a:latin typeface="+mn-ea"/>
              </a:rPr>
              <a:t>・約</a:t>
            </a:r>
            <a:r>
              <a:rPr kumimoji="1" lang="en-US" altLang="ja-JP" sz="1100" b="1" spc="100" dirty="0">
                <a:solidFill>
                  <a:schemeClr val="bg1"/>
                </a:solidFill>
                <a:latin typeface="+mn-ea"/>
              </a:rPr>
              <a:t>90</a:t>
            </a:r>
            <a:r>
              <a:rPr kumimoji="1" lang="ja-JP" altLang="en-US" sz="1100" b="1" spc="100" dirty="0">
                <a:solidFill>
                  <a:schemeClr val="bg1"/>
                </a:solidFill>
                <a:latin typeface="+mn-ea"/>
              </a:rPr>
              <a:t>回分</a:t>
            </a:r>
            <a:endParaRPr kumimoji="1" lang="en-US" altLang="ja-JP" sz="1100" b="1" spc="100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sz="1100" b="1" spc="100" dirty="0">
                <a:solidFill>
                  <a:schemeClr val="bg1"/>
                </a:solidFill>
                <a:latin typeface="+mn-ea"/>
              </a:rPr>
              <a:t>・皮脂</a:t>
            </a:r>
            <a:r>
              <a:rPr kumimoji="1" lang="en-US" altLang="ja-JP" sz="1100" b="1" spc="100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spc="100" dirty="0">
                <a:solidFill>
                  <a:schemeClr val="bg1"/>
                </a:solidFill>
                <a:latin typeface="+mn-ea"/>
              </a:rPr>
              <a:t>毛穴汚れ</a:t>
            </a:r>
            <a:r>
              <a:rPr kumimoji="1" lang="en-US" altLang="ja-JP" sz="1100" b="1" spc="100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spc="100" dirty="0">
                <a:solidFill>
                  <a:schemeClr val="bg1"/>
                </a:solidFill>
                <a:latin typeface="+mn-ea"/>
              </a:rPr>
              <a:t>ニキビ予防</a:t>
            </a:r>
            <a:endParaRPr kumimoji="1" lang="en-US" altLang="ja-JP" sz="1100" b="1" spc="100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sz="1100" b="1" spc="100" dirty="0">
                <a:solidFill>
                  <a:schemeClr val="bg1"/>
                </a:solidFill>
                <a:latin typeface="+mn-ea"/>
              </a:rPr>
              <a:t>・シェービングフォームにも</a:t>
            </a:r>
            <a:endParaRPr kumimoji="1" lang="en-US" altLang="ja-JP" sz="1100" b="1" spc="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図 2" descr="座る, テーブル, ボトル, モニター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2E68961-69FF-77C6-BC71-932807009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56" y="4413967"/>
            <a:ext cx="494501" cy="22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6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385</TotalTime>
  <Words>31</Words>
  <Application>Microsoft Office PowerPoint</Application>
  <PresentationFormat>A4 210 x 297 mm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Impact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悠翔</dc:creator>
  <cp:lastModifiedBy>【営業】 共有アカウント</cp:lastModifiedBy>
  <cp:revision>6</cp:revision>
  <dcterms:created xsi:type="dcterms:W3CDTF">2023-03-26T02:18:38Z</dcterms:created>
  <dcterms:modified xsi:type="dcterms:W3CDTF">2025-06-26T08:23:00Z</dcterms:modified>
</cp:coreProperties>
</file>