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4E5"/>
    <a:srgbClr val="C5838C"/>
    <a:srgbClr val="FBEFF0"/>
    <a:srgbClr val="EDADB5"/>
    <a:srgbClr val="3C3837"/>
    <a:srgbClr val="B15A66"/>
    <a:srgbClr val="E58792"/>
    <a:srgbClr val="FF9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E92C11-434F-0A14-2850-E620820C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9A61D3-F25D-CA85-E1B6-68A58CB1C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6ED65A-7DE2-B63F-F665-806F319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92E8B4-8474-9513-00BD-C3696298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892375-8D44-EC00-35B0-FA50FF60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11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65F87E-0CD4-C286-F737-69F609AE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CBDF5D4-3DE3-C7BF-E2EF-9B24AEBB8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811A12-DD1F-AA81-9A4D-4EEBE9F3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2B9292-325B-9D84-EF30-C41ACF4E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F1EA47-63FB-8865-DE32-69EDB354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78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FAF378-1DFC-50EB-5A9B-8BFC5C18D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31B2FC-7B04-C76B-05DE-1B662AAFE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66779F-3EA5-461B-2CC9-18D6546F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BDFF2-A2BB-A458-9507-59985E98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58B677-07FB-CAA4-C663-21C5C6CF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19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281ED-B9DC-78D3-CB98-7368686E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870A6C-72D8-68CF-8F7E-FA1B6657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4E6BE3-DD08-030B-B1CC-D81CD4B0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2595C7-7D81-0E8D-9598-45E43E23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E68918-EA15-E553-DE7E-6122EE55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91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C5E02-9B7F-1860-73CC-8DF8CFFF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29E9FB-9D26-BEE3-5942-E464D00E5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1FAF58-5AFE-8622-1866-7EE47CAD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05634-6484-4929-372D-8BBAAC33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46E549-3375-45ED-1068-58601841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1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09D05-7039-0750-8D11-F895A18B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997068-F4AD-4C68-BA95-B3DFC50C7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D62BC9-504A-4F81-EAC5-9E9B5218F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69284E-4A89-E45B-255E-52AEDDC2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FDAFCC-95BA-00DE-C13E-1523CF54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EEDABC-03D4-8A0E-A5F8-A77436B2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1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2493-1CBD-1F24-356F-3C5E694D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4165CF-A305-3C21-71A9-992E314E1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731CFF-D382-D4EF-9EE6-E9D3D0274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78258E-F159-7082-2E45-A51B29AD8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CBF0B09-FCED-6C16-6D51-BC3C9605A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B0EAE79-FDEA-A6D2-B51D-4375E8BB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BDD9E8-7557-4C3E-B4C0-116F19EC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B5E4D0-D22A-158A-4733-613DFD94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8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3D0EFB-AD2F-750B-EFE1-083024B7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45C696-F42C-F405-2624-517A9EB3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D70D34-4627-A1E7-D65B-3533CDF7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DC80BE-1D10-2A04-6DCE-AFC490E6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55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481E6F7-D358-6B17-02D0-1AC9E2CC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B17449-2D2B-EF7D-F76B-7C3CBAFB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1D8A26-E74C-ED81-1736-D04DB1CD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0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0A194-2D06-A047-AC1E-7E452762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5D1AB6-E7AD-AEF6-E50F-0CA70753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C7CE1F-7764-8E60-C293-ABE795144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1995D5-7A06-EF5A-C148-CBBE7B4D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22C4E8-3E8D-E518-F360-BDF8C46D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E6EB7C-DADC-3E76-60DB-357E9D8C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59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8DC0C-7288-B8EE-7C17-C3E990D3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6A62E0-3AEC-8F77-14AD-B8B285EC6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9A3445-60F1-346F-804A-4DA615CBD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C9F4DB-A18F-98CD-31E3-B6B750A0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5FA06E-3794-6E57-ED25-81C092BB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D9E55E-96F6-A34C-495F-7B648C63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40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3376920-A7BD-C18C-E120-2767D70D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B37A78-195B-A9C8-6BA2-2EFE0E3E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B63AE3-A903-D56B-822F-45050764F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D39B-5FAD-4F5E-BAE4-7AD214875E4C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7D9303-8B3F-0986-2A8C-AA9BC353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C82B97-0870-A264-A9F0-0A066E863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03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5A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対角を丸める 17">
            <a:extLst>
              <a:ext uri="{FF2B5EF4-FFF2-40B4-BE49-F238E27FC236}">
                <a16:creationId xmlns:a16="http://schemas.microsoft.com/office/drawing/2014/main" id="{2958EB60-E7FE-22C0-7ECD-5AF8AD7F3346}"/>
              </a:ext>
            </a:extLst>
          </p:cNvPr>
          <p:cNvSpPr/>
          <p:nvPr/>
        </p:nvSpPr>
        <p:spPr>
          <a:xfrm flipH="1">
            <a:off x="-36615" y="4223155"/>
            <a:ext cx="7446519" cy="2734235"/>
          </a:xfrm>
          <a:custGeom>
            <a:avLst/>
            <a:gdLst>
              <a:gd name="connsiteX0" fmla="*/ 1520337 w 7479483"/>
              <a:gd name="connsiteY0" fmla="*/ 0 h 3040674"/>
              <a:gd name="connsiteX1" fmla="*/ 7479483 w 7479483"/>
              <a:gd name="connsiteY1" fmla="*/ 0 h 3040674"/>
              <a:gd name="connsiteX2" fmla="*/ 7479483 w 7479483"/>
              <a:gd name="connsiteY2" fmla="*/ 0 h 3040674"/>
              <a:gd name="connsiteX3" fmla="*/ 7479483 w 7479483"/>
              <a:gd name="connsiteY3" fmla="*/ 1520337 h 3040674"/>
              <a:gd name="connsiteX4" fmla="*/ 5959146 w 7479483"/>
              <a:gd name="connsiteY4" fmla="*/ 3040674 h 3040674"/>
              <a:gd name="connsiteX5" fmla="*/ 0 w 7479483"/>
              <a:gd name="connsiteY5" fmla="*/ 3040674 h 3040674"/>
              <a:gd name="connsiteX6" fmla="*/ 0 w 7479483"/>
              <a:gd name="connsiteY6" fmla="*/ 3040674 h 3040674"/>
              <a:gd name="connsiteX7" fmla="*/ 0 w 7479483"/>
              <a:gd name="connsiteY7" fmla="*/ 1520337 h 3040674"/>
              <a:gd name="connsiteX8" fmla="*/ 1520337 w 7479483"/>
              <a:gd name="connsiteY8" fmla="*/ 0 h 3040674"/>
              <a:gd name="connsiteX0" fmla="*/ 1520337 w 7479483"/>
              <a:gd name="connsiteY0" fmla="*/ 0 h 3218627"/>
              <a:gd name="connsiteX1" fmla="*/ 7479483 w 7479483"/>
              <a:gd name="connsiteY1" fmla="*/ 0 h 3218627"/>
              <a:gd name="connsiteX2" fmla="*/ 7479483 w 7479483"/>
              <a:gd name="connsiteY2" fmla="*/ 0 h 3218627"/>
              <a:gd name="connsiteX3" fmla="*/ 7439726 w 7479483"/>
              <a:gd name="connsiteY3" fmla="*/ 2752790 h 3218627"/>
              <a:gd name="connsiteX4" fmla="*/ 5959146 w 7479483"/>
              <a:gd name="connsiteY4" fmla="*/ 3040674 h 3218627"/>
              <a:gd name="connsiteX5" fmla="*/ 0 w 7479483"/>
              <a:gd name="connsiteY5" fmla="*/ 3040674 h 3218627"/>
              <a:gd name="connsiteX6" fmla="*/ 0 w 7479483"/>
              <a:gd name="connsiteY6" fmla="*/ 3040674 h 3218627"/>
              <a:gd name="connsiteX7" fmla="*/ 0 w 7479483"/>
              <a:gd name="connsiteY7" fmla="*/ 1520337 h 3218627"/>
              <a:gd name="connsiteX8" fmla="*/ 1520337 w 7479483"/>
              <a:gd name="connsiteY8" fmla="*/ 0 h 3218627"/>
              <a:gd name="connsiteX0" fmla="*/ 1520337 w 7479483"/>
              <a:gd name="connsiteY0" fmla="*/ 0 h 3082868"/>
              <a:gd name="connsiteX1" fmla="*/ 7479483 w 7479483"/>
              <a:gd name="connsiteY1" fmla="*/ 0 h 3082868"/>
              <a:gd name="connsiteX2" fmla="*/ 7479483 w 7479483"/>
              <a:gd name="connsiteY2" fmla="*/ 0 h 3082868"/>
              <a:gd name="connsiteX3" fmla="*/ 7439726 w 7479483"/>
              <a:gd name="connsiteY3" fmla="*/ 2752790 h 3082868"/>
              <a:gd name="connsiteX4" fmla="*/ 7151491 w 7479483"/>
              <a:gd name="connsiteY4" fmla="*/ 3052288 h 3082868"/>
              <a:gd name="connsiteX5" fmla="*/ 5959146 w 7479483"/>
              <a:gd name="connsiteY5" fmla="*/ 3040674 h 3082868"/>
              <a:gd name="connsiteX6" fmla="*/ 0 w 7479483"/>
              <a:gd name="connsiteY6" fmla="*/ 3040674 h 3082868"/>
              <a:gd name="connsiteX7" fmla="*/ 0 w 7479483"/>
              <a:gd name="connsiteY7" fmla="*/ 3040674 h 3082868"/>
              <a:gd name="connsiteX8" fmla="*/ 0 w 7479483"/>
              <a:gd name="connsiteY8" fmla="*/ 1520337 h 3082868"/>
              <a:gd name="connsiteX9" fmla="*/ 1520337 w 7479483"/>
              <a:gd name="connsiteY9" fmla="*/ 0 h 3082868"/>
              <a:gd name="connsiteX0" fmla="*/ 1520337 w 7520200"/>
              <a:gd name="connsiteY0" fmla="*/ 0 h 3053312"/>
              <a:gd name="connsiteX1" fmla="*/ 7479483 w 7520200"/>
              <a:gd name="connsiteY1" fmla="*/ 0 h 3053312"/>
              <a:gd name="connsiteX2" fmla="*/ 7479483 w 7520200"/>
              <a:gd name="connsiteY2" fmla="*/ 0 h 3053312"/>
              <a:gd name="connsiteX3" fmla="*/ 7439726 w 7520200"/>
              <a:gd name="connsiteY3" fmla="*/ 2752790 h 3053312"/>
              <a:gd name="connsiteX4" fmla="*/ 7509579 w 7520200"/>
              <a:gd name="connsiteY4" fmla="*/ 2993864 h 3053312"/>
              <a:gd name="connsiteX5" fmla="*/ 7151491 w 7520200"/>
              <a:gd name="connsiteY5" fmla="*/ 3052288 h 3053312"/>
              <a:gd name="connsiteX6" fmla="*/ 5959146 w 7520200"/>
              <a:gd name="connsiteY6" fmla="*/ 3040674 h 3053312"/>
              <a:gd name="connsiteX7" fmla="*/ 0 w 7520200"/>
              <a:gd name="connsiteY7" fmla="*/ 3040674 h 3053312"/>
              <a:gd name="connsiteX8" fmla="*/ 0 w 7520200"/>
              <a:gd name="connsiteY8" fmla="*/ 3040674 h 3053312"/>
              <a:gd name="connsiteX9" fmla="*/ 0 w 7520200"/>
              <a:gd name="connsiteY9" fmla="*/ 1520337 h 3053312"/>
              <a:gd name="connsiteX10" fmla="*/ 1520337 w 7520200"/>
              <a:gd name="connsiteY10" fmla="*/ 0 h 3053312"/>
              <a:gd name="connsiteX0" fmla="*/ 1520337 w 7524953"/>
              <a:gd name="connsiteY0" fmla="*/ 0 h 3054094"/>
              <a:gd name="connsiteX1" fmla="*/ 7479483 w 7524953"/>
              <a:gd name="connsiteY1" fmla="*/ 0 h 3054094"/>
              <a:gd name="connsiteX2" fmla="*/ 7479483 w 7524953"/>
              <a:gd name="connsiteY2" fmla="*/ 0 h 3054094"/>
              <a:gd name="connsiteX3" fmla="*/ 7489889 w 7524953"/>
              <a:gd name="connsiteY3" fmla="*/ 2763915 h 3054094"/>
              <a:gd name="connsiteX4" fmla="*/ 7509579 w 7524953"/>
              <a:gd name="connsiteY4" fmla="*/ 2993864 h 3054094"/>
              <a:gd name="connsiteX5" fmla="*/ 7151491 w 7524953"/>
              <a:gd name="connsiteY5" fmla="*/ 3052288 h 3054094"/>
              <a:gd name="connsiteX6" fmla="*/ 5959146 w 7524953"/>
              <a:gd name="connsiteY6" fmla="*/ 3040674 h 3054094"/>
              <a:gd name="connsiteX7" fmla="*/ 0 w 7524953"/>
              <a:gd name="connsiteY7" fmla="*/ 3040674 h 3054094"/>
              <a:gd name="connsiteX8" fmla="*/ 0 w 7524953"/>
              <a:gd name="connsiteY8" fmla="*/ 3040674 h 3054094"/>
              <a:gd name="connsiteX9" fmla="*/ 0 w 7524953"/>
              <a:gd name="connsiteY9" fmla="*/ 1520337 h 3054094"/>
              <a:gd name="connsiteX10" fmla="*/ 1520337 w 7524953"/>
              <a:gd name="connsiteY10" fmla="*/ 0 h 3054094"/>
              <a:gd name="connsiteX0" fmla="*/ 1520337 w 7508262"/>
              <a:gd name="connsiteY0" fmla="*/ 0 h 3075215"/>
              <a:gd name="connsiteX1" fmla="*/ 7479483 w 7508262"/>
              <a:gd name="connsiteY1" fmla="*/ 0 h 3075215"/>
              <a:gd name="connsiteX2" fmla="*/ 7479483 w 7508262"/>
              <a:gd name="connsiteY2" fmla="*/ 0 h 3075215"/>
              <a:gd name="connsiteX3" fmla="*/ 7489889 w 7508262"/>
              <a:gd name="connsiteY3" fmla="*/ 2763915 h 3075215"/>
              <a:gd name="connsiteX4" fmla="*/ 7489514 w 7508262"/>
              <a:gd name="connsiteY4" fmla="*/ 3039946 h 3075215"/>
              <a:gd name="connsiteX5" fmla="*/ 7151491 w 7508262"/>
              <a:gd name="connsiteY5" fmla="*/ 3052288 h 3075215"/>
              <a:gd name="connsiteX6" fmla="*/ 5959146 w 7508262"/>
              <a:gd name="connsiteY6" fmla="*/ 3040674 h 3075215"/>
              <a:gd name="connsiteX7" fmla="*/ 0 w 7508262"/>
              <a:gd name="connsiteY7" fmla="*/ 3040674 h 3075215"/>
              <a:gd name="connsiteX8" fmla="*/ 0 w 7508262"/>
              <a:gd name="connsiteY8" fmla="*/ 3040674 h 3075215"/>
              <a:gd name="connsiteX9" fmla="*/ 0 w 7508262"/>
              <a:gd name="connsiteY9" fmla="*/ 1520337 h 3075215"/>
              <a:gd name="connsiteX10" fmla="*/ 1520337 w 7508262"/>
              <a:gd name="connsiteY10" fmla="*/ 0 h 3075215"/>
              <a:gd name="connsiteX0" fmla="*/ 1520337 w 7516439"/>
              <a:gd name="connsiteY0" fmla="*/ 0 h 3080992"/>
              <a:gd name="connsiteX1" fmla="*/ 7479483 w 7516439"/>
              <a:gd name="connsiteY1" fmla="*/ 0 h 3080992"/>
              <a:gd name="connsiteX2" fmla="*/ 7479483 w 7516439"/>
              <a:gd name="connsiteY2" fmla="*/ 0 h 3080992"/>
              <a:gd name="connsiteX3" fmla="*/ 7489889 w 7516439"/>
              <a:gd name="connsiteY3" fmla="*/ 2763915 h 3080992"/>
              <a:gd name="connsiteX4" fmla="*/ 7499547 w 7516439"/>
              <a:gd name="connsiteY4" fmla="*/ 3051467 h 3080992"/>
              <a:gd name="connsiteX5" fmla="*/ 7151491 w 7516439"/>
              <a:gd name="connsiteY5" fmla="*/ 3052288 h 3080992"/>
              <a:gd name="connsiteX6" fmla="*/ 5959146 w 7516439"/>
              <a:gd name="connsiteY6" fmla="*/ 3040674 h 3080992"/>
              <a:gd name="connsiteX7" fmla="*/ 0 w 7516439"/>
              <a:gd name="connsiteY7" fmla="*/ 3040674 h 3080992"/>
              <a:gd name="connsiteX8" fmla="*/ 0 w 7516439"/>
              <a:gd name="connsiteY8" fmla="*/ 3040674 h 3080992"/>
              <a:gd name="connsiteX9" fmla="*/ 0 w 7516439"/>
              <a:gd name="connsiteY9" fmla="*/ 1520337 h 3080992"/>
              <a:gd name="connsiteX10" fmla="*/ 1520337 w 7516439"/>
              <a:gd name="connsiteY10" fmla="*/ 0 h 3080992"/>
              <a:gd name="connsiteX0" fmla="*/ 1520337 w 7516439"/>
              <a:gd name="connsiteY0" fmla="*/ 0 h 3080992"/>
              <a:gd name="connsiteX1" fmla="*/ 7479483 w 7516439"/>
              <a:gd name="connsiteY1" fmla="*/ 0 h 3080992"/>
              <a:gd name="connsiteX2" fmla="*/ 7479483 w 7516439"/>
              <a:gd name="connsiteY2" fmla="*/ 0 h 3080992"/>
              <a:gd name="connsiteX3" fmla="*/ 7489889 w 7516439"/>
              <a:gd name="connsiteY3" fmla="*/ 2763915 h 3080992"/>
              <a:gd name="connsiteX4" fmla="*/ 7499547 w 7516439"/>
              <a:gd name="connsiteY4" fmla="*/ 3051467 h 3080992"/>
              <a:gd name="connsiteX5" fmla="*/ 7151491 w 7516439"/>
              <a:gd name="connsiteY5" fmla="*/ 3052288 h 3080992"/>
              <a:gd name="connsiteX6" fmla="*/ 5959146 w 7516439"/>
              <a:gd name="connsiteY6" fmla="*/ 3040674 h 3080992"/>
              <a:gd name="connsiteX7" fmla="*/ 3406304 w 7516439"/>
              <a:gd name="connsiteY7" fmla="*/ 3031053 h 3080992"/>
              <a:gd name="connsiteX8" fmla="*/ 0 w 7516439"/>
              <a:gd name="connsiteY8" fmla="*/ 3040674 h 3080992"/>
              <a:gd name="connsiteX9" fmla="*/ 0 w 7516439"/>
              <a:gd name="connsiteY9" fmla="*/ 3040674 h 3080992"/>
              <a:gd name="connsiteX10" fmla="*/ 0 w 7516439"/>
              <a:gd name="connsiteY10" fmla="*/ 1520337 h 3080992"/>
              <a:gd name="connsiteX11" fmla="*/ 1520337 w 7516439"/>
              <a:gd name="connsiteY11" fmla="*/ 0 h 308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16439" h="3080992">
                <a:moveTo>
                  <a:pt x="1520337" y="0"/>
                </a:moveTo>
                <a:lnTo>
                  <a:pt x="7479483" y="0"/>
                </a:lnTo>
                <a:lnTo>
                  <a:pt x="7479483" y="0"/>
                </a:lnTo>
                <a:cubicBezTo>
                  <a:pt x="7479483" y="506779"/>
                  <a:pt x="7489889" y="2257136"/>
                  <a:pt x="7489889" y="2763915"/>
                </a:cubicBezTo>
                <a:cubicBezTo>
                  <a:pt x="7476512" y="3275872"/>
                  <a:pt x="7547586" y="3001551"/>
                  <a:pt x="7499547" y="3051467"/>
                </a:cubicBezTo>
                <a:cubicBezTo>
                  <a:pt x="7451508" y="3101383"/>
                  <a:pt x="7391504" y="3057466"/>
                  <a:pt x="7151491" y="3052288"/>
                </a:cubicBezTo>
                <a:cubicBezTo>
                  <a:pt x="6911478" y="3047110"/>
                  <a:pt x="6583344" y="3044213"/>
                  <a:pt x="5959146" y="3040674"/>
                </a:cubicBezTo>
                <a:lnTo>
                  <a:pt x="3406304" y="3031053"/>
                </a:lnTo>
                <a:lnTo>
                  <a:pt x="0" y="3040674"/>
                </a:lnTo>
                <a:lnTo>
                  <a:pt x="0" y="3040674"/>
                </a:lnTo>
                <a:lnTo>
                  <a:pt x="0" y="1520337"/>
                </a:lnTo>
                <a:cubicBezTo>
                  <a:pt x="0" y="680678"/>
                  <a:pt x="680678" y="0"/>
                  <a:pt x="1520337" y="0"/>
                </a:cubicBezTo>
                <a:close/>
              </a:path>
            </a:pathLst>
          </a:custGeom>
          <a:solidFill>
            <a:srgbClr val="F8E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29D0E-A745-CBC6-CDE5-001625BF38AD}"/>
              </a:ext>
            </a:extLst>
          </p:cNvPr>
          <p:cNvSpPr txBox="1"/>
          <p:nvPr/>
        </p:nvSpPr>
        <p:spPr>
          <a:xfrm>
            <a:off x="4622571" y="79428"/>
            <a:ext cx="739648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Walbaum Display SemiBold" panose="020B0604020202020204" pitchFamily="18" charset="0"/>
                <a:ea typeface="BatangChe" panose="02030609000101010101" pitchFamily="49" charset="-127"/>
                <a:cs typeface="Gautami" panose="020B0502040204020203" pitchFamily="34" charset="0"/>
              </a:rPr>
              <a:t> 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CF97C0A-F1F9-B241-31C3-27A15C9961FD}"/>
              </a:ext>
            </a:extLst>
          </p:cNvPr>
          <p:cNvGrpSpPr/>
          <p:nvPr/>
        </p:nvGrpSpPr>
        <p:grpSpPr>
          <a:xfrm>
            <a:off x="4339083" y="233578"/>
            <a:ext cx="8426648" cy="3639715"/>
            <a:chOff x="4660866" y="583072"/>
            <a:chExt cx="8426648" cy="363971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596E92F-E8B9-7CDD-F6EB-4C1F61389718}"/>
                </a:ext>
              </a:extLst>
            </p:cNvPr>
            <p:cNvSpPr txBox="1"/>
            <p:nvPr/>
          </p:nvSpPr>
          <p:spPr>
            <a:xfrm>
              <a:off x="4786956" y="583072"/>
              <a:ext cx="739648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1500" dirty="0">
                  <a:solidFill>
                    <a:schemeClr val="bg1"/>
                  </a:solidFill>
                  <a:latin typeface="Walbaum Display SemiBold" panose="020B0604020202020204" pitchFamily="18" charset="0"/>
                  <a:ea typeface="BatangChe" panose="02030609000101010101" pitchFamily="49" charset="-127"/>
                  <a:cs typeface="Gautami" panose="020B0502040204020203" pitchFamily="34" charset="0"/>
                </a:rPr>
                <a:t>BON </a:t>
              </a:r>
              <a:r>
                <a:rPr kumimoji="1" lang="en-US" altLang="ja-JP" sz="11500" dirty="0" err="1">
                  <a:solidFill>
                    <a:schemeClr val="bg1"/>
                  </a:solidFill>
                  <a:latin typeface="Walbaum Display SemiBold" panose="020B0604020202020204" pitchFamily="18" charset="0"/>
                  <a:ea typeface="BatangChe" panose="02030609000101010101" pitchFamily="49" charset="-127"/>
                  <a:cs typeface="Gautami" panose="020B0502040204020203" pitchFamily="34" charset="0"/>
                </a:rPr>
                <a:t>BON</a:t>
              </a:r>
              <a:endParaRPr kumimoji="1" lang="en-US" altLang="ja-JP" sz="11500" dirty="0">
                <a:solidFill>
                  <a:schemeClr val="bg1"/>
                </a:solidFill>
                <a:latin typeface="Walbaum Display SemiBold" panose="020B0604020202020204" pitchFamily="18" charset="0"/>
                <a:ea typeface="BatangChe" panose="02030609000101010101" pitchFamily="49" charset="-127"/>
                <a:cs typeface="Gautami" panose="020B0502040204020203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B489F15-7C45-F9D1-65EB-93DD09A6C05A}"/>
                </a:ext>
              </a:extLst>
            </p:cNvPr>
            <p:cNvSpPr txBox="1"/>
            <p:nvPr/>
          </p:nvSpPr>
          <p:spPr>
            <a:xfrm>
              <a:off x="4660866" y="2044826"/>
              <a:ext cx="739648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1" lang="en-US" altLang="ja-JP" sz="11500" dirty="0">
                  <a:solidFill>
                    <a:schemeClr val="bg1"/>
                  </a:solidFill>
                  <a:latin typeface="Walbaum Display SemiBold" panose="020B0604020202020204" pitchFamily="18" charset="0"/>
                  <a:ea typeface="BatangChe" panose="02030609000101010101" pitchFamily="49" charset="-127"/>
                  <a:cs typeface="Gautami" panose="020B0502040204020203" pitchFamily="34" charset="0"/>
                </a:rPr>
                <a:t>GEREAM</a:t>
              </a:r>
              <a:endParaRPr kumimoji="1" lang="ja-JP" altLang="en-US" sz="11500" dirty="0">
                <a:solidFill>
                  <a:schemeClr val="bg1"/>
                </a:solidFill>
                <a:latin typeface="Walbaum Display SemiBold" panose="020B0604020202020204" pitchFamily="18" charset="0"/>
                <a:ea typeface="BatangChe" panose="02030609000101010101" pitchFamily="49" charset="-127"/>
                <a:cs typeface="Gautami" panose="020B0502040204020203" pitchFamily="34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6BC2E2B-AADB-9776-6512-FB358E1B8D52}"/>
                </a:ext>
              </a:extLst>
            </p:cNvPr>
            <p:cNvSpPr txBox="1"/>
            <p:nvPr/>
          </p:nvSpPr>
          <p:spPr>
            <a:xfrm>
              <a:off x="7034073" y="3638012"/>
              <a:ext cx="60534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Gautami" panose="020B0502040204020203" pitchFamily="34" charset="0"/>
                </a:rPr>
                <a:t>ボンボン ジェリーム</a:t>
              </a:r>
              <a:endPara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autami" panose="020B0502040204020203" pitchFamily="34" charset="0"/>
              </a:endParaRPr>
            </a:p>
          </p:txBody>
        </p:sp>
      </p:grpSp>
      <p:pic>
        <p:nvPicPr>
          <p:cNvPr id="32" name="図 31" descr="軟体動物, 動物, 暗い, 鳥 が含まれている画像&#10;&#10;自動的に生成された説明">
            <a:extLst>
              <a:ext uri="{FF2B5EF4-FFF2-40B4-BE49-F238E27FC236}">
                <a16:creationId xmlns:a16="http://schemas.microsoft.com/office/drawing/2014/main" id="{044736F1-65DB-41EA-6AF2-B96FEA6C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98" y="3011879"/>
            <a:ext cx="3161333" cy="2343541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B7BD9935-DB0B-4FC4-EED0-9FF4451A3078}"/>
              </a:ext>
            </a:extLst>
          </p:cNvPr>
          <p:cNvGrpSpPr/>
          <p:nvPr/>
        </p:nvGrpSpPr>
        <p:grpSpPr>
          <a:xfrm>
            <a:off x="2554017" y="5086978"/>
            <a:ext cx="5235963" cy="1631216"/>
            <a:chOff x="2431546" y="5044480"/>
            <a:chExt cx="5746909" cy="1994280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2D2E1FE-A81E-7E55-1698-93D93243E2CD}"/>
                </a:ext>
              </a:extLst>
            </p:cNvPr>
            <p:cNvSpPr txBox="1"/>
            <p:nvPr/>
          </p:nvSpPr>
          <p:spPr>
            <a:xfrm>
              <a:off x="2521453" y="5044480"/>
              <a:ext cx="5657002" cy="19942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b="1" dirty="0">
                  <a:ln w="22225">
                    <a:noFill/>
                    <a:prstDash val="solid"/>
                  </a:ln>
                  <a:solidFill>
                    <a:srgbClr val="C5838C"/>
                  </a:solidFill>
                  <a:latin typeface="Walbaum Display SemiBold" panose="02070703090703020303" pitchFamily="18" charset="0"/>
                </a:rPr>
                <a:t>¥ </a:t>
              </a:r>
              <a:r>
                <a:rPr kumimoji="1" lang="en-US" altLang="ja-JP" sz="10000" b="1" dirty="0">
                  <a:ln w="22225">
                    <a:noFill/>
                    <a:prstDash val="solid"/>
                  </a:ln>
                  <a:solidFill>
                    <a:srgbClr val="C5838C"/>
                  </a:solidFill>
                  <a:latin typeface="Walbaum Display SemiBold" panose="02070703090703020303" pitchFamily="18" charset="0"/>
                </a:rPr>
                <a:t>6</a:t>
              </a:r>
              <a:r>
                <a:rPr kumimoji="1" lang="en-US" altLang="ja-JP" sz="5400" b="1" dirty="0">
                  <a:ln w="22225">
                    <a:noFill/>
                    <a:prstDash val="solid"/>
                  </a:ln>
                  <a:solidFill>
                    <a:srgbClr val="C5838C"/>
                  </a:solidFill>
                  <a:latin typeface="Walbaum Display SemiBold" panose="02070703090703020303" pitchFamily="18" charset="0"/>
                </a:rPr>
                <a:t>,</a:t>
              </a:r>
              <a:r>
                <a:rPr kumimoji="1" lang="en-US" altLang="ja-JP" sz="10000" b="1" dirty="0">
                  <a:ln w="22225">
                    <a:noFill/>
                    <a:prstDash val="solid"/>
                  </a:ln>
                  <a:solidFill>
                    <a:srgbClr val="C5838C"/>
                  </a:solidFill>
                  <a:latin typeface="Walbaum Display SemiBold" panose="02070703090703020303" pitchFamily="18" charset="0"/>
                </a:rPr>
                <a:t>600</a:t>
              </a:r>
              <a:endParaRPr kumimoji="1" lang="ja-JP" altLang="en-US" sz="10000" b="1" dirty="0">
                <a:ln w="22225">
                  <a:noFill/>
                  <a:prstDash val="solid"/>
                </a:ln>
                <a:solidFill>
                  <a:srgbClr val="C5838C"/>
                </a:solidFill>
                <a:latin typeface="Walbaum Display SemiBold" panose="02070703090703020303" pitchFamily="18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1B47138-D3E3-0996-A060-E17C83CC92D6}"/>
                </a:ext>
              </a:extLst>
            </p:cNvPr>
            <p:cNvSpPr txBox="1"/>
            <p:nvPr/>
          </p:nvSpPr>
          <p:spPr>
            <a:xfrm>
              <a:off x="2431546" y="5482381"/>
              <a:ext cx="5363112" cy="48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20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税込</a:t>
              </a:r>
              <a:r>
                <a:rPr kumimoji="1" lang="en-US" altLang="ja-JP" sz="20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2000" dirty="0">
                <a:solidFill>
                  <a:srgbClr val="C5838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FA0855A-3F0C-40CC-59BD-2E81B59F60BB}"/>
              </a:ext>
            </a:extLst>
          </p:cNvPr>
          <p:cNvSpPr txBox="1"/>
          <p:nvPr/>
        </p:nvSpPr>
        <p:spPr>
          <a:xfrm>
            <a:off x="6824639" y="5082293"/>
            <a:ext cx="63827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Gautami" panose="020B0502040204020203" pitchFamily="34" charset="0"/>
            </a:endParaRPr>
          </a:p>
          <a:p>
            <a:pPr algn="ctr"/>
            <a:r>
              <a:rPr kumimoji="1" lang="ja-JP" altLang="en-US" sz="3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autami" panose="020B0502040204020203" pitchFamily="34" charset="0"/>
              </a:rPr>
              <a:t>  ジェルで潤し、</a:t>
            </a:r>
            <a:endParaRPr kumimoji="1" lang="en-US" altLang="ja-JP" sz="3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Gautami" panose="020B0502040204020203" pitchFamily="34" charset="0"/>
            </a:endParaRPr>
          </a:p>
          <a:p>
            <a:pPr algn="ctr"/>
            <a:r>
              <a:rPr lang="ja-JP" altLang="en-US" sz="3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autami" panose="020B0502040204020203" pitchFamily="34" charset="0"/>
              </a:rPr>
              <a:t>クリームで守る。</a:t>
            </a:r>
            <a:endParaRPr lang="en-US" altLang="ja-JP" sz="3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Gautami" panose="020B0502040204020203" pitchFamily="34" charset="0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147315E-D527-9771-96A2-34618FA2BDDE}"/>
              </a:ext>
            </a:extLst>
          </p:cNvPr>
          <p:cNvGrpSpPr/>
          <p:nvPr/>
        </p:nvGrpSpPr>
        <p:grpSpPr>
          <a:xfrm>
            <a:off x="7205339" y="4276645"/>
            <a:ext cx="5796479" cy="609247"/>
            <a:chOff x="7009660" y="4383660"/>
            <a:chExt cx="6382763" cy="778687"/>
          </a:xfrm>
        </p:grpSpPr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57731A08-A58C-9F82-F4F0-5E337A7CDB53}"/>
                </a:ext>
              </a:extLst>
            </p:cNvPr>
            <p:cNvSpPr/>
            <p:nvPr/>
          </p:nvSpPr>
          <p:spPr>
            <a:xfrm>
              <a:off x="8598545" y="4383660"/>
              <a:ext cx="3287730" cy="778687"/>
            </a:xfrm>
            <a:prstGeom prst="roundRect">
              <a:avLst/>
            </a:prstGeom>
            <a:solidFill>
              <a:srgbClr val="F8E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5119E64-3338-3199-7ABF-1EC66D46E615}"/>
                </a:ext>
              </a:extLst>
            </p:cNvPr>
            <p:cNvSpPr txBox="1"/>
            <p:nvPr/>
          </p:nvSpPr>
          <p:spPr>
            <a:xfrm>
              <a:off x="7009660" y="4494790"/>
              <a:ext cx="6382763" cy="590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Gautami" panose="020B0502040204020203" pitchFamily="34" charset="0"/>
                </a:rPr>
                <a:t>バストケア </a:t>
              </a:r>
              <a:r>
                <a:rPr lang="en-US" altLang="ja-JP" sz="24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Gautami" panose="020B0502040204020203" pitchFamily="34" charset="0"/>
                </a:rPr>
                <a:t>item</a:t>
              </a:r>
              <a:endParaRPr kumimoji="1" lang="en-US" altLang="ja-JP" sz="2400" dirty="0">
                <a:solidFill>
                  <a:srgbClr val="C583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autami" panose="020B0502040204020203" pitchFamily="34" charset="0"/>
              </a:endParaRPr>
            </a:p>
          </p:txBody>
        </p:sp>
      </p:grpSp>
      <p:pic>
        <p:nvPicPr>
          <p:cNvPr id="3" name="図 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4F21AB27-42CA-C2B2-CAAF-25DF319C8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" y="473685"/>
            <a:ext cx="3107220" cy="62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6C960AFE3C565439F8A798B4983AE3B" ma:contentTypeVersion="2" ma:contentTypeDescription="新しいドキュメントを作成します。" ma:contentTypeScope="" ma:versionID="3e9755ac654e14a4635a3d26d71d7794">
  <xsd:schema xmlns:xsd="http://www.w3.org/2001/XMLSchema" xmlns:xs="http://www.w3.org/2001/XMLSchema" xmlns:p="http://schemas.microsoft.com/office/2006/metadata/properties" xmlns:ns3="975caf55-3965-4a90-a253-24ed04826ac5" targetNamespace="http://schemas.microsoft.com/office/2006/metadata/properties" ma:root="true" ma:fieldsID="1f612ce842b89edb4969bf99c1fe5ef1" ns3:_="">
    <xsd:import namespace="975caf55-3965-4a90-a253-24ed04826a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caf55-3965-4a90-a253-24ed04826a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07EBD4-633A-480D-81F7-B921CE0CA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caf55-3965-4a90-a253-24ed04826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D02F15-2495-4EDF-B0E8-B710AE9746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7B8D36-C71B-4441-B26A-B44CC0E1E0A4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75caf55-3965-4a90-a253-24ed04826ac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游ゴシック Light</vt:lpstr>
      <vt:lpstr>Arial</vt:lpstr>
      <vt:lpstr>Walbaum Display SemiBold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なつり</dc:creator>
  <cp:lastModifiedBy>小島 なつり</cp:lastModifiedBy>
  <cp:revision>4</cp:revision>
  <cp:lastPrinted>2022-08-05T03:36:34Z</cp:lastPrinted>
  <dcterms:created xsi:type="dcterms:W3CDTF">2022-08-05T01:29:50Z</dcterms:created>
  <dcterms:modified xsi:type="dcterms:W3CDTF">2022-08-05T05:13:41Z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0x01010026C960AFE3C565439F8A798B4983AE3B</vt:lpwstr>
  </property>
</Properties>
</file>