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56FC"/>
    <a:srgbClr val="E2CFF1"/>
    <a:srgbClr val="E6D5F3"/>
    <a:srgbClr val="F1B1CC"/>
    <a:srgbClr val="FEF4FE"/>
    <a:srgbClr val="E6E9DB"/>
    <a:srgbClr val="6F3535"/>
    <a:srgbClr val="CA84C8"/>
    <a:srgbClr val="ACDEDD"/>
    <a:srgbClr val="D1CE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14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1972943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316275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30815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10832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360122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2253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55244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306041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319365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291946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2447D-4ED5-4C82-A4B6-C3ECE07F027E}" type="datetimeFigureOut">
              <a:rPr kumimoji="1" lang="ja-JP" altLang="en-US" smtClean="0"/>
              <a:t>2022/8/18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294170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1D2447D-4ED5-4C82-A4B6-C3ECE07F027E}" type="datetimeFigureOut">
              <a:rPr kumimoji="1" lang="ja-JP" altLang="en-US" smtClean="0"/>
              <a:t>2022/8/18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FF4592B-6CCB-495E-86E8-CBD0621831B1}" type="slidenum">
              <a:rPr kumimoji="1" lang="ja-JP" altLang="en-US" smtClean="0"/>
              <a:t>‹#›</a:t>
            </a:fld>
            <a:endParaRPr kumimoji="1" lang="ja-JP" altLang="en-US"/>
          </a:p>
        </p:txBody>
      </p:sp>
    </p:spTree>
    <p:extLst>
      <p:ext uri="{BB962C8B-B14F-4D97-AF65-F5344CB8AC3E}">
        <p14:creationId xmlns:p14="http://schemas.microsoft.com/office/powerpoint/2010/main" val="8869777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4000">
              <a:srgbClr val="E6D5F3"/>
            </a:gs>
            <a:gs pos="64000">
              <a:schemeClr val="bg1"/>
            </a:gs>
          </a:gsLst>
          <a:lin ang="5400000" scaled="1"/>
          <a:tileRect/>
        </a:gradFill>
        <a:effectLst/>
      </p:bgPr>
    </p:bg>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3D0A466F-F1FD-5F51-02E7-9BBDD99CDEAC}"/>
              </a:ext>
            </a:extLst>
          </p:cNvPr>
          <p:cNvSpPr/>
          <p:nvPr/>
        </p:nvSpPr>
        <p:spPr>
          <a:xfrm>
            <a:off x="177060" y="2904471"/>
            <a:ext cx="6503880" cy="1625573"/>
          </a:xfrm>
          <a:prstGeom prst="round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EC0E4055-2296-9B56-BC99-23F04D3C7841}"/>
              </a:ext>
            </a:extLst>
          </p:cNvPr>
          <p:cNvSpPr/>
          <p:nvPr/>
        </p:nvSpPr>
        <p:spPr>
          <a:xfrm>
            <a:off x="177060" y="4569173"/>
            <a:ext cx="6503880" cy="1625573"/>
          </a:xfrm>
          <a:prstGeom prst="round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四角形: 角を丸くする 72">
            <a:extLst>
              <a:ext uri="{FF2B5EF4-FFF2-40B4-BE49-F238E27FC236}">
                <a16:creationId xmlns:a16="http://schemas.microsoft.com/office/drawing/2014/main" id="{34EA7CE1-3A5E-DBD8-AD2C-1A165110F1C3}"/>
              </a:ext>
            </a:extLst>
          </p:cNvPr>
          <p:cNvSpPr/>
          <p:nvPr/>
        </p:nvSpPr>
        <p:spPr>
          <a:xfrm>
            <a:off x="177060" y="1239770"/>
            <a:ext cx="6503880" cy="1625573"/>
          </a:xfrm>
          <a:prstGeom prst="round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A0489632-C643-786A-4EE8-002F72FD6F6A}"/>
              </a:ext>
            </a:extLst>
          </p:cNvPr>
          <p:cNvGrpSpPr/>
          <p:nvPr/>
        </p:nvGrpSpPr>
        <p:grpSpPr>
          <a:xfrm>
            <a:off x="68935" y="926830"/>
            <a:ext cx="2087149" cy="2309293"/>
            <a:chOff x="2052912" y="2172104"/>
            <a:chExt cx="1374591" cy="1374591"/>
          </a:xfrm>
        </p:grpSpPr>
        <p:pic>
          <p:nvPicPr>
            <p:cNvPr id="13" name="図 12">
              <a:extLst>
                <a:ext uri="{FF2B5EF4-FFF2-40B4-BE49-F238E27FC236}">
                  <a16:creationId xmlns:a16="http://schemas.microsoft.com/office/drawing/2014/main" id="{3A546D8F-CBF5-1D64-C760-21D77608CDD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39698" y1="28683" x2="39261" y2="29869"/>
                          <a14:foregroundMark x1="42263" y1="21709" x2="40942" y2="25299"/>
                          <a14:foregroundMark x1="39261" y1="29869" x2="30408" y2="31409"/>
                          <a14:foregroundMark x1="30408" y1="31409" x2="24634" y2="35258"/>
                          <a14:foregroundMark x1="24634" y1="35258" x2="19400" y2="60739"/>
                          <a14:foregroundMark x1="19485" y1="61612" x2="20323" y2="70208"/>
                          <a14:foregroundMark x1="20323" y1="70208" x2="17321" y2="78368"/>
                          <a14:foregroundMark x1="17321" y1="78368" x2="17706" y2="78368"/>
                          <a14:foregroundMark x1="31486" y1="37567" x2="27791" y2="44958"/>
                          <a14:foregroundMark x1="27791" y1="44958" x2="27945" y2="52271"/>
                          <a14:foregroundMark x1="27945" y1="52271" x2="32487" y2="56351"/>
                          <a14:foregroundMark x1="34180" y1="48191" x2="34180" y2="48807"/>
                          <a14:foregroundMark x1="65435" y1="47806" x2="65435" y2="47806"/>
                          <a14:foregroundMark x1="69977" y1="38183" x2="71901" y2="47498"/>
                          <a14:foregroundMark x1="68107" y1="54020" x2="66975" y2="55966"/>
                          <a14:foregroundMark x1="70424" y1="50038" x2="70179" y2="50459"/>
                          <a14:foregroundMark x1="71722" y1="47806" x2="71059" y2="48946"/>
                          <a14:foregroundMark x1="71901" y1="47498" x2="71722" y2="47806"/>
                          <a14:foregroundMark x1="66975" y1="55966" x2="64203" y2="56736"/>
                          <a14:foregroundMark x1="41647" y1="24480" x2="39338" y2="29869"/>
                          <a14:foregroundMark x1="19784" y1="58430" x2="20015" y2="62972"/>
                          <a14:backgroundMark x1="40689" y1="24092" x2="40801" y2="23403"/>
                          <a14:backgroundMark x1="69130" y1="51732" x2="69130" y2="51347"/>
                          <a14:backgroundMark x1="69977" y1="50885" x2="67513" y2="53580"/>
                          <a14:backgroundMark x1="70439" y1="50885" x2="68129" y2="50731"/>
                          <a14:backgroundMark x1="70439" y1="50731" x2="70824" y2="48807"/>
                          <a14:backgroundMark x1="70824" y1="48576" x2="69823" y2="48576"/>
                          <a14:backgroundMark x1="70439" y1="49423" x2="70439" y2="50038"/>
                          <a14:backgroundMark x1="68514" y1="51347" x2="69130" y2="50269"/>
                          <a14:backgroundMark x1="41878" y1="24634" x2="42263" y2="24018"/>
                          <a14:backgroundMark x1="70439" y1="47806" x2="70439" y2="47806"/>
                        </a14:backgroundRemoval>
                      </a14:imgEffect>
                    </a14:imgLayer>
                  </a14:imgProps>
                </a:ext>
              </a:extLst>
            </a:blip>
            <a:stretch>
              <a:fillRect/>
            </a:stretch>
          </p:blipFill>
          <p:spPr>
            <a:xfrm>
              <a:off x="2052912" y="2172104"/>
              <a:ext cx="1374591" cy="1374591"/>
            </a:xfrm>
            <a:prstGeom prst="rect">
              <a:avLst/>
            </a:prstGeom>
          </p:spPr>
        </p:pic>
        <p:sp>
          <p:nvSpPr>
            <p:cNvPr id="17" name="楕円 16">
              <a:extLst>
                <a:ext uri="{FF2B5EF4-FFF2-40B4-BE49-F238E27FC236}">
                  <a16:creationId xmlns:a16="http://schemas.microsoft.com/office/drawing/2014/main" id="{A1B500D4-8C69-65B8-0BAC-B0603D979503}"/>
                </a:ext>
              </a:extLst>
            </p:cNvPr>
            <p:cNvSpPr/>
            <p:nvPr/>
          </p:nvSpPr>
          <p:spPr>
            <a:xfrm rot="1803969">
              <a:off x="2500001" y="2470377"/>
              <a:ext cx="156200" cy="37730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A0F618E6-E513-5924-D4BD-91A9DBC69BF4}"/>
                </a:ext>
              </a:extLst>
            </p:cNvPr>
            <p:cNvSpPr/>
            <p:nvPr/>
          </p:nvSpPr>
          <p:spPr>
            <a:xfrm rot="19498861">
              <a:off x="2852972" y="2474457"/>
              <a:ext cx="156200" cy="37730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a:extLst>
              <a:ext uri="{FF2B5EF4-FFF2-40B4-BE49-F238E27FC236}">
                <a16:creationId xmlns:a16="http://schemas.microsoft.com/office/drawing/2014/main" id="{84E5599E-6B37-721D-BB4A-08C2E6662FC3}"/>
              </a:ext>
            </a:extLst>
          </p:cNvPr>
          <p:cNvGrpSpPr/>
          <p:nvPr/>
        </p:nvGrpSpPr>
        <p:grpSpPr>
          <a:xfrm>
            <a:off x="88036" y="2591386"/>
            <a:ext cx="2048946" cy="2246925"/>
            <a:chOff x="2052912" y="3016437"/>
            <a:chExt cx="1374592" cy="1374592"/>
          </a:xfrm>
        </p:grpSpPr>
        <p:pic>
          <p:nvPicPr>
            <p:cNvPr id="14" name="図 13">
              <a:extLst>
                <a:ext uri="{FF2B5EF4-FFF2-40B4-BE49-F238E27FC236}">
                  <a16:creationId xmlns:a16="http://schemas.microsoft.com/office/drawing/2014/main" id="{BC27B9A2-D1B0-F575-A96E-CB3E067C9DC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39698" y1="28683" x2="39261" y2="29869"/>
                          <a14:foregroundMark x1="42263" y1="21709" x2="40942" y2="25299"/>
                          <a14:foregroundMark x1="39261" y1="29869" x2="30408" y2="31409"/>
                          <a14:foregroundMark x1="30408" y1="31409" x2="24634" y2="35258"/>
                          <a14:foregroundMark x1="24634" y1="35258" x2="19400" y2="60739"/>
                          <a14:foregroundMark x1="19485" y1="61612" x2="20323" y2="70208"/>
                          <a14:foregroundMark x1="20323" y1="70208" x2="17321" y2="78368"/>
                          <a14:foregroundMark x1="17321" y1="78368" x2="17706" y2="78368"/>
                          <a14:foregroundMark x1="31486" y1="37567" x2="27791" y2="44958"/>
                          <a14:foregroundMark x1="27791" y1="44958" x2="27945" y2="52271"/>
                          <a14:foregroundMark x1="27945" y1="52271" x2="32487" y2="56351"/>
                          <a14:foregroundMark x1="34180" y1="48191" x2="34180" y2="48807"/>
                          <a14:foregroundMark x1="65435" y1="47806" x2="65435" y2="47806"/>
                          <a14:foregroundMark x1="69977" y1="38183" x2="71901" y2="47498"/>
                          <a14:foregroundMark x1="68107" y1="54020" x2="66975" y2="55966"/>
                          <a14:foregroundMark x1="70424" y1="50038" x2="70179" y2="50459"/>
                          <a14:foregroundMark x1="71722" y1="47806" x2="71059" y2="48946"/>
                          <a14:foregroundMark x1="71901" y1="47498" x2="71722" y2="47806"/>
                          <a14:foregroundMark x1="66975" y1="55966" x2="64203" y2="56736"/>
                          <a14:foregroundMark x1="41647" y1="24480" x2="39338" y2="29869"/>
                          <a14:foregroundMark x1="19784" y1="58430" x2="20015" y2="62972"/>
                          <a14:backgroundMark x1="40689" y1="24092" x2="40801" y2="23403"/>
                          <a14:backgroundMark x1="69130" y1="51732" x2="69130" y2="51347"/>
                          <a14:backgroundMark x1="69977" y1="50885" x2="67513" y2="53580"/>
                          <a14:backgroundMark x1="70439" y1="50885" x2="68129" y2="50731"/>
                          <a14:backgroundMark x1="70439" y1="50731" x2="70824" y2="48807"/>
                          <a14:backgroundMark x1="70824" y1="48576" x2="69823" y2="48576"/>
                          <a14:backgroundMark x1="70439" y1="49423" x2="70439" y2="50038"/>
                          <a14:backgroundMark x1="68514" y1="51347" x2="69130" y2="50269"/>
                          <a14:backgroundMark x1="41878" y1="24634" x2="42263" y2="24018"/>
                          <a14:backgroundMark x1="70439" y1="47806" x2="70439" y2="47806"/>
                        </a14:backgroundRemoval>
                      </a14:imgEffect>
                    </a14:imgLayer>
                  </a14:imgProps>
                </a:ext>
              </a:extLst>
            </a:blip>
            <a:stretch>
              <a:fillRect/>
            </a:stretch>
          </p:blipFill>
          <p:spPr>
            <a:xfrm>
              <a:off x="2052912" y="3016437"/>
              <a:ext cx="1374592" cy="1374592"/>
            </a:xfrm>
            <a:prstGeom prst="rect">
              <a:avLst/>
            </a:prstGeom>
          </p:spPr>
        </p:pic>
        <p:sp>
          <p:nvSpPr>
            <p:cNvPr id="20" name="楕円 19">
              <a:extLst>
                <a:ext uri="{FF2B5EF4-FFF2-40B4-BE49-F238E27FC236}">
                  <a16:creationId xmlns:a16="http://schemas.microsoft.com/office/drawing/2014/main" id="{04D81A25-146E-4F42-A70E-6A83BED2544B}"/>
                </a:ext>
              </a:extLst>
            </p:cNvPr>
            <p:cNvSpPr/>
            <p:nvPr/>
          </p:nvSpPr>
          <p:spPr>
            <a:xfrm rot="1803969">
              <a:off x="2377717" y="3579502"/>
              <a:ext cx="156200" cy="37730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AB078D05-E660-5F2C-2A1C-C365FA171C31}"/>
                </a:ext>
              </a:extLst>
            </p:cNvPr>
            <p:cNvSpPr/>
            <p:nvPr/>
          </p:nvSpPr>
          <p:spPr>
            <a:xfrm rot="19367403">
              <a:off x="2937312" y="3584421"/>
              <a:ext cx="156200" cy="37730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下 27">
              <a:extLst>
                <a:ext uri="{FF2B5EF4-FFF2-40B4-BE49-F238E27FC236}">
                  <a16:creationId xmlns:a16="http://schemas.microsoft.com/office/drawing/2014/main" id="{388B4CF5-5413-B51F-10A3-53165646F38A}"/>
                </a:ext>
              </a:extLst>
            </p:cNvPr>
            <p:cNvSpPr/>
            <p:nvPr/>
          </p:nvSpPr>
          <p:spPr>
            <a:xfrm>
              <a:off x="2689653" y="3768154"/>
              <a:ext cx="101107" cy="22154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a:extLst>
              <a:ext uri="{FF2B5EF4-FFF2-40B4-BE49-F238E27FC236}">
                <a16:creationId xmlns:a16="http://schemas.microsoft.com/office/drawing/2014/main" id="{E6F6A24C-165D-C492-22CC-5452EB40A8A0}"/>
              </a:ext>
            </a:extLst>
          </p:cNvPr>
          <p:cNvGrpSpPr/>
          <p:nvPr/>
        </p:nvGrpSpPr>
        <p:grpSpPr>
          <a:xfrm>
            <a:off x="78143" y="4289403"/>
            <a:ext cx="2068733" cy="2228428"/>
            <a:chOff x="2052910" y="3904393"/>
            <a:chExt cx="1374592" cy="1374590"/>
          </a:xfrm>
        </p:grpSpPr>
        <p:pic>
          <p:nvPicPr>
            <p:cNvPr id="15" name="図 14">
              <a:extLst>
                <a:ext uri="{FF2B5EF4-FFF2-40B4-BE49-F238E27FC236}">
                  <a16:creationId xmlns:a16="http://schemas.microsoft.com/office/drawing/2014/main" id="{025CFADB-67E5-45D4-C04F-285618C15B9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39698" y1="28683" x2="39261" y2="29869"/>
                          <a14:foregroundMark x1="42263" y1="21709" x2="40942" y2="25299"/>
                          <a14:foregroundMark x1="39261" y1="29869" x2="30408" y2="31409"/>
                          <a14:foregroundMark x1="30408" y1="31409" x2="24634" y2="35258"/>
                          <a14:foregroundMark x1="24634" y1="35258" x2="19400" y2="60739"/>
                          <a14:foregroundMark x1="19485" y1="61612" x2="20323" y2="70208"/>
                          <a14:foregroundMark x1="20323" y1="70208" x2="17321" y2="78368"/>
                          <a14:foregroundMark x1="17321" y1="78368" x2="17706" y2="78368"/>
                          <a14:foregroundMark x1="31486" y1="37567" x2="27791" y2="44958"/>
                          <a14:foregroundMark x1="27791" y1="44958" x2="27945" y2="52271"/>
                          <a14:foregroundMark x1="27945" y1="52271" x2="32487" y2="56351"/>
                          <a14:foregroundMark x1="34180" y1="48191" x2="34180" y2="48807"/>
                          <a14:foregroundMark x1="65435" y1="47806" x2="65435" y2="47806"/>
                          <a14:foregroundMark x1="69977" y1="38183" x2="71901" y2="47498"/>
                          <a14:foregroundMark x1="68107" y1="54020" x2="66975" y2="55966"/>
                          <a14:foregroundMark x1="70424" y1="50038" x2="70179" y2="50459"/>
                          <a14:foregroundMark x1="71722" y1="47806" x2="71059" y2="48946"/>
                          <a14:foregroundMark x1="71901" y1="47498" x2="71722" y2="47806"/>
                          <a14:foregroundMark x1="66975" y1="55966" x2="64203" y2="56736"/>
                          <a14:foregroundMark x1="41647" y1="24480" x2="39338" y2="29869"/>
                          <a14:foregroundMark x1="19784" y1="58430" x2="20015" y2="62972"/>
                          <a14:backgroundMark x1="40689" y1="24092" x2="40801" y2="23403"/>
                          <a14:backgroundMark x1="69130" y1="51732" x2="69130" y2="51347"/>
                          <a14:backgroundMark x1="69977" y1="50885" x2="67513" y2="53580"/>
                          <a14:backgroundMark x1="70439" y1="50885" x2="68129" y2="50731"/>
                          <a14:backgroundMark x1="70439" y1="50731" x2="70824" y2="48807"/>
                          <a14:backgroundMark x1="70824" y1="48576" x2="69823" y2="48576"/>
                          <a14:backgroundMark x1="70439" y1="49423" x2="70439" y2="50038"/>
                          <a14:backgroundMark x1="68514" y1="51347" x2="69130" y2="50269"/>
                          <a14:backgroundMark x1="41878" y1="24634" x2="42263" y2="24018"/>
                          <a14:backgroundMark x1="70439" y1="47806" x2="70439" y2="47806"/>
                        </a14:backgroundRemoval>
                      </a14:imgEffect>
                    </a14:imgLayer>
                  </a14:imgProps>
                </a:ext>
              </a:extLst>
            </a:blip>
            <a:stretch>
              <a:fillRect/>
            </a:stretch>
          </p:blipFill>
          <p:spPr>
            <a:xfrm>
              <a:off x="2052910" y="3904393"/>
              <a:ext cx="1374592" cy="1374590"/>
            </a:xfrm>
            <a:prstGeom prst="rect">
              <a:avLst/>
            </a:prstGeom>
          </p:spPr>
        </p:pic>
        <p:sp>
          <p:nvSpPr>
            <p:cNvPr id="27" name="矢印: 下 26">
              <a:extLst>
                <a:ext uri="{FF2B5EF4-FFF2-40B4-BE49-F238E27FC236}">
                  <a16:creationId xmlns:a16="http://schemas.microsoft.com/office/drawing/2014/main" id="{2199D8D2-B532-FC51-A9A6-BCA7059729FE}"/>
                </a:ext>
              </a:extLst>
            </p:cNvPr>
            <p:cNvSpPr/>
            <p:nvPr/>
          </p:nvSpPr>
          <p:spPr>
            <a:xfrm>
              <a:off x="2689653" y="4750859"/>
              <a:ext cx="101107" cy="22154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下 29">
              <a:extLst>
                <a:ext uri="{FF2B5EF4-FFF2-40B4-BE49-F238E27FC236}">
                  <a16:creationId xmlns:a16="http://schemas.microsoft.com/office/drawing/2014/main" id="{002682FB-DE90-D01B-5B89-111A550B232E}"/>
                </a:ext>
              </a:extLst>
            </p:cNvPr>
            <p:cNvSpPr/>
            <p:nvPr/>
          </p:nvSpPr>
          <p:spPr>
            <a:xfrm rot="2662504">
              <a:off x="2453767" y="4518753"/>
              <a:ext cx="101107" cy="22154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下 28">
              <a:extLst>
                <a:ext uri="{FF2B5EF4-FFF2-40B4-BE49-F238E27FC236}">
                  <a16:creationId xmlns:a16="http://schemas.microsoft.com/office/drawing/2014/main" id="{DC462647-FAE1-0DBA-0F9A-56AABA38D7FE}"/>
                </a:ext>
              </a:extLst>
            </p:cNvPr>
            <p:cNvSpPr/>
            <p:nvPr/>
          </p:nvSpPr>
          <p:spPr>
            <a:xfrm rot="19209410">
              <a:off x="2921311" y="4522980"/>
              <a:ext cx="101107" cy="22154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75E6FCB2-5E9D-F854-9E0F-3947F913E80A}"/>
              </a:ext>
            </a:extLst>
          </p:cNvPr>
          <p:cNvSpPr txBox="1"/>
          <p:nvPr/>
        </p:nvSpPr>
        <p:spPr>
          <a:xfrm>
            <a:off x="1257616" y="759036"/>
            <a:ext cx="4651987" cy="461665"/>
          </a:xfrm>
          <a:prstGeom prst="rect">
            <a:avLst/>
          </a:prstGeom>
          <a:noFill/>
        </p:spPr>
        <p:txBody>
          <a:bodyPr wrap="square" rtlCol="0" anchor="ctr">
            <a:spAutoFit/>
          </a:bodyPr>
          <a:lstStyle/>
          <a:p>
            <a:pPr algn="ctr"/>
            <a:r>
              <a:rPr kumimoji="1" lang="ja-JP" altLang="en-US" sz="2400" b="1" dirty="0">
                <a:solidFill>
                  <a:srgbClr val="F856FC"/>
                </a:solidFill>
                <a:latin typeface="HGS明朝B" panose="02020800000000000000" pitchFamily="18" charset="-128"/>
                <a:ea typeface="HGS明朝B" panose="02020800000000000000" pitchFamily="18" charset="-128"/>
              </a:rPr>
              <a:t>バストはどのように垂れるの？</a:t>
            </a:r>
            <a:endParaRPr kumimoji="1" lang="en-US" altLang="ja-JP" sz="2400" b="1" dirty="0">
              <a:solidFill>
                <a:srgbClr val="F856FC"/>
              </a:solidFill>
              <a:latin typeface="HGS明朝B" panose="02020800000000000000" pitchFamily="18" charset="-128"/>
              <a:ea typeface="HGS明朝B" panose="02020800000000000000" pitchFamily="18" charset="-128"/>
            </a:endParaRPr>
          </a:p>
        </p:txBody>
      </p:sp>
      <p:sp>
        <p:nvSpPr>
          <p:cNvPr id="57" name="テキスト ボックス 56">
            <a:extLst>
              <a:ext uri="{FF2B5EF4-FFF2-40B4-BE49-F238E27FC236}">
                <a16:creationId xmlns:a16="http://schemas.microsoft.com/office/drawing/2014/main" id="{7092A97F-300E-21D5-D8EA-742BC31171E7}"/>
              </a:ext>
            </a:extLst>
          </p:cNvPr>
          <p:cNvSpPr txBox="1"/>
          <p:nvPr/>
        </p:nvSpPr>
        <p:spPr>
          <a:xfrm>
            <a:off x="1777180" y="6375207"/>
            <a:ext cx="3303640" cy="553998"/>
          </a:xfrm>
          <a:prstGeom prst="rect">
            <a:avLst/>
          </a:prstGeom>
          <a:noFill/>
        </p:spPr>
        <p:txBody>
          <a:bodyPr wrap="square" rtlCol="0">
            <a:spAutoFit/>
          </a:bodyPr>
          <a:lstStyle/>
          <a:p>
            <a:pPr algn="ctr"/>
            <a:r>
              <a:rPr kumimoji="1" lang="ja-JP" altLang="en-US" sz="3000" b="1" dirty="0">
                <a:solidFill>
                  <a:schemeClr val="tx1">
                    <a:lumMod val="75000"/>
                    <a:lumOff val="25000"/>
                  </a:schemeClr>
                </a:solidFill>
              </a:rPr>
              <a:t>～</a:t>
            </a:r>
            <a:r>
              <a:rPr kumimoji="1" lang="ja-JP" altLang="en-US" sz="3000" b="1" dirty="0">
                <a:solidFill>
                  <a:srgbClr val="F856FC"/>
                </a:solidFill>
                <a:latin typeface="+mn-ea"/>
              </a:rPr>
              <a:t>ＮＧ</a:t>
            </a:r>
            <a:r>
              <a:rPr kumimoji="1" lang="ja-JP" altLang="en-US" sz="3000" b="1" dirty="0">
                <a:solidFill>
                  <a:schemeClr val="tx1">
                    <a:lumMod val="75000"/>
                    <a:lumOff val="25000"/>
                  </a:schemeClr>
                </a:solidFill>
                <a:latin typeface="+mn-ea"/>
              </a:rPr>
              <a:t>行動</a:t>
            </a:r>
            <a:r>
              <a:rPr kumimoji="1" lang="ja-JP" altLang="en-US" sz="3000" b="1" dirty="0">
                <a:solidFill>
                  <a:schemeClr val="tx1">
                    <a:lumMod val="75000"/>
                    <a:lumOff val="25000"/>
                  </a:schemeClr>
                </a:solidFill>
              </a:rPr>
              <a:t>～</a:t>
            </a:r>
          </a:p>
        </p:txBody>
      </p:sp>
      <p:sp>
        <p:nvSpPr>
          <p:cNvPr id="58" name="テキスト ボックス 57">
            <a:extLst>
              <a:ext uri="{FF2B5EF4-FFF2-40B4-BE49-F238E27FC236}">
                <a16:creationId xmlns:a16="http://schemas.microsoft.com/office/drawing/2014/main" id="{2DAA3B2B-EC59-7DF6-5553-A8C41E341787}"/>
              </a:ext>
            </a:extLst>
          </p:cNvPr>
          <p:cNvSpPr txBox="1"/>
          <p:nvPr/>
        </p:nvSpPr>
        <p:spPr>
          <a:xfrm>
            <a:off x="177060" y="6979545"/>
            <a:ext cx="6503880" cy="2831544"/>
          </a:xfrm>
          <a:prstGeom prst="rect">
            <a:avLst/>
          </a:prstGeom>
          <a:noFill/>
        </p:spPr>
        <p:txBody>
          <a:bodyPr wrap="square" rtlCol="0">
            <a:spAutoFit/>
          </a:bodyPr>
          <a:lstStyle/>
          <a:p>
            <a:r>
              <a:rPr kumimoji="1" lang="ja-JP" altLang="en-US" sz="1600" b="1" dirty="0">
                <a:solidFill>
                  <a:srgbClr val="F856FC"/>
                </a:solidFill>
              </a:rPr>
              <a:t>■</a:t>
            </a:r>
            <a:r>
              <a:rPr kumimoji="1" lang="ja-JP" altLang="en-US" sz="1600" b="1" dirty="0"/>
              <a:t>うつ伏せや横向きで寝る</a:t>
            </a:r>
            <a:endParaRPr kumimoji="1" lang="en-US" altLang="ja-JP" sz="1600" b="1" dirty="0"/>
          </a:p>
          <a:p>
            <a:r>
              <a:rPr kumimoji="1" lang="ja-JP" altLang="en-US" sz="1400" dirty="0"/>
              <a:t>　胸が体重で圧迫されて形が崩れてしまいます</a:t>
            </a:r>
            <a:endParaRPr kumimoji="1" lang="en-US" altLang="ja-JP" sz="1400" dirty="0"/>
          </a:p>
          <a:p>
            <a:endParaRPr kumimoji="1" lang="en-US" altLang="ja-JP" sz="1600" dirty="0"/>
          </a:p>
          <a:p>
            <a:r>
              <a:rPr kumimoji="1" lang="ja-JP" altLang="en-US" sz="1600" b="1" dirty="0">
                <a:solidFill>
                  <a:srgbClr val="F856FC"/>
                </a:solidFill>
              </a:rPr>
              <a:t>■</a:t>
            </a:r>
            <a:r>
              <a:rPr kumimoji="1" lang="ja-JP" altLang="en-US" sz="1600" b="1" dirty="0"/>
              <a:t>身体の冷え</a:t>
            </a:r>
            <a:endParaRPr kumimoji="1" lang="en-US" altLang="ja-JP" sz="1600" b="1" dirty="0"/>
          </a:p>
          <a:p>
            <a:r>
              <a:rPr kumimoji="1" lang="ja-JP" altLang="en-US" sz="1300" dirty="0"/>
              <a:t>　冷えがひどくなると血流が悪くなり、バストに必要な栄養素が届かなくなります</a:t>
            </a:r>
            <a:endParaRPr kumimoji="1" lang="en-US" altLang="ja-JP" sz="1300" dirty="0"/>
          </a:p>
          <a:p>
            <a:endParaRPr kumimoji="1" lang="en-US" altLang="ja-JP" sz="1600" dirty="0"/>
          </a:p>
          <a:p>
            <a:r>
              <a:rPr kumimoji="1" lang="ja-JP" altLang="en-US" sz="1600" b="1" dirty="0">
                <a:solidFill>
                  <a:srgbClr val="F856FC"/>
                </a:solidFill>
              </a:rPr>
              <a:t>■</a:t>
            </a:r>
            <a:r>
              <a:rPr kumimoji="1" lang="ja-JP" altLang="en-US" sz="1600" b="1" dirty="0"/>
              <a:t>サイズが合わない下着を着用</a:t>
            </a:r>
            <a:endParaRPr kumimoji="1" lang="en-US" altLang="ja-JP" sz="1600" b="1" dirty="0"/>
          </a:p>
          <a:p>
            <a:r>
              <a:rPr kumimoji="1" lang="ja-JP" altLang="en-US" sz="1300" dirty="0"/>
              <a:t>　小さいとバストの成長を妨げ、大きすぎるとバストをサポート出来なくなります</a:t>
            </a:r>
            <a:endParaRPr kumimoji="1" lang="en-US" altLang="ja-JP" sz="1300" dirty="0"/>
          </a:p>
          <a:p>
            <a:endParaRPr kumimoji="1" lang="en-US" altLang="ja-JP" sz="1600" dirty="0"/>
          </a:p>
          <a:p>
            <a:r>
              <a:rPr kumimoji="1" lang="ja-JP" altLang="en-US" sz="1600" b="1" dirty="0">
                <a:solidFill>
                  <a:srgbClr val="F856FC"/>
                </a:solidFill>
              </a:rPr>
              <a:t>■</a:t>
            </a:r>
            <a:r>
              <a:rPr kumimoji="1" lang="ja-JP" altLang="en-US" sz="1600" b="1" dirty="0"/>
              <a:t>喫煙</a:t>
            </a:r>
            <a:endParaRPr kumimoji="1" lang="en-US" altLang="ja-JP" sz="1600" b="1" dirty="0"/>
          </a:p>
          <a:p>
            <a:r>
              <a:rPr kumimoji="1" lang="ja-JP" altLang="en-US" sz="1300" dirty="0"/>
              <a:t>　ニコチンで女性ホルモンの分泌を制御されてしまい体内のビタミンなどを壊す</a:t>
            </a:r>
            <a:endParaRPr kumimoji="1" lang="en-US" altLang="ja-JP" sz="1300" dirty="0"/>
          </a:p>
          <a:p>
            <a:r>
              <a:rPr kumimoji="1" lang="ja-JP" altLang="en-US" sz="1300" dirty="0"/>
              <a:t>　働きがあります</a:t>
            </a:r>
          </a:p>
        </p:txBody>
      </p:sp>
      <p:sp>
        <p:nvSpPr>
          <p:cNvPr id="69" name="正方形/長方形 68">
            <a:extLst>
              <a:ext uri="{FF2B5EF4-FFF2-40B4-BE49-F238E27FC236}">
                <a16:creationId xmlns:a16="http://schemas.microsoft.com/office/drawing/2014/main" id="{28951C01-2389-3FE0-6F97-07DE902C5ABB}"/>
              </a:ext>
            </a:extLst>
          </p:cNvPr>
          <p:cNvSpPr/>
          <p:nvPr/>
        </p:nvSpPr>
        <p:spPr>
          <a:xfrm>
            <a:off x="-152400" y="94911"/>
            <a:ext cx="7162801" cy="707886"/>
          </a:xfrm>
          <a:prstGeom prst="rect">
            <a:avLst/>
          </a:prstGeom>
          <a:noFill/>
        </p:spPr>
        <p:txBody>
          <a:bodyPr wrap="square" lIns="91440" tIns="45720" rIns="91440" bIns="45720">
            <a:spAutoFit/>
          </a:bodyPr>
          <a:lstStyle/>
          <a:p>
            <a:pPr algn="ctr"/>
            <a:r>
              <a:rPr kumimoji="1" lang="ja-JP" altLang="en-US" sz="4000" b="1" cap="none" spc="50" dirty="0">
                <a:ln w="0">
                  <a:noFill/>
                </a:ln>
                <a:solidFill>
                  <a:schemeClr val="bg1"/>
                </a:solidFill>
                <a:latin typeface="HGP明朝B" panose="02020800000000000000" pitchFamily="18" charset="-128"/>
                <a:ea typeface="HGP明朝B" panose="02020800000000000000" pitchFamily="18" charset="-128"/>
              </a:rPr>
              <a:t>バストのお悩みありませんか？</a:t>
            </a:r>
            <a:endParaRPr lang="ja-JP" altLang="en-US" sz="4000" b="1" cap="none" spc="50" dirty="0">
              <a:ln w="0">
                <a:noFill/>
              </a:ln>
              <a:solidFill>
                <a:schemeClr val="bg1"/>
              </a:solidFill>
              <a:latin typeface="HGP明朝B" panose="02020800000000000000" pitchFamily="18" charset="-128"/>
              <a:ea typeface="HGP明朝B" panose="02020800000000000000" pitchFamily="18" charset="-128"/>
            </a:endParaRPr>
          </a:p>
        </p:txBody>
      </p:sp>
      <p:grpSp>
        <p:nvGrpSpPr>
          <p:cNvPr id="7" name="グループ化 6">
            <a:extLst>
              <a:ext uri="{FF2B5EF4-FFF2-40B4-BE49-F238E27FC236}">
                <a16:creationId xmlns:a16="http://schemas.microsoft.com/office/drawing/2014/main" id="{E91F222D-F548-C266-990E-F4FEE51E0E69}"/>
              </a:ext>
            </a:extLst>
          </p:cNvPr>
          <p:cNvGrpSpPr/>
          <p:nvPr/>
        </p:nvGrpSpPr>
        <p:grpSpPr>
          <a:xfrm>
            <a:off x="2136981" y="1569479"/>
            <a:ext cx="4195087" cy="966154"/>
            <a:chOff x="2136981" y="1608611"/>
            <a:chExt cx="4195087" cy="966154"/>
          </a:xfrm>
        </p:grpSpPr>
        <p:sp>
          <p:nvSpPr>
            <p:cNvPr id="39" name="テキスト ボックス 38">
              <a:extLst>
                <a:ext uri="{FF2B5EF4-FFF2-40B4-BE49-F238E27FC236}">
                  <a16:creationId xmlns:a16="http://schemas.microsoft.com/office/drawing/2014/main" id="{974EFE16-2FA2-8FA8-907A-5DADDAB70A34}"/>
                </a:ext>
              </a:extLst>
            </p:cNvPr>
            <p:cNvSpPr txBox="1"/>
            <p:nvPr/>
          </p:nvSpPr>
          <p:spPr>
            <a:xfrm>
              <a:off x="2136981" y="1608611"/>
              <a:ext cx="3870538" cy="369332"/>
            </a:xfrm>
            <a:prstGeom prst="rect">
              <a:avLst/>
            </a:prstGeom>
            <a:noFill/>
          </p:spPr>
          <p:txBody>
            <a:bodyPr wrap="square" rtlCol="0">
              <a:spAutoFit/>
            </a:bodyPr>
            <a:lstStyle/>
            <a:p>
              <a:r>
                <a:rPr kumimoji="1" lang="ja-JP" altLang="en-US" b="1" dirty="0"/>
                <a:t>①デコルテのボリュームが落ちる</a:t>
              </a:r>
            </a:p>
          </p:txBody>
        </p:sp>
        <p:sp>
          <p:nvSpPr>
            <p:cNvPr id="70" name="テキスト ボックス 69">
              <a:extLst>
                <a:ext uri="{FF2B5EF4-FFF2-40B4-BE49-F238E27FC236}">
                  <a16:creationId xmlns:a16="http://schemas.microsoft.com/office/drawing/2014/main" id="{C9A8368C-25CA-45FD-284F-5261C088BF0C}"/>
                </a:ext>
              </a:extLst>
            </p:cNvPr>
            <p:cNvSpPr txBox="1"/>
            <p:nvPr/>
          </p:nvSpPr>
          <p:spPr>
            <a:xfrm>
              <a:off x="2136981" y="1989990"/>
              <a:ext cx="4195087" cy="584775"/>
            </a:xfrm>
            <a:prstGeom prst="rect">
              <a:avLst/>
            </a:prstGeom>
            <a:noFill/>
          </p:spPr>
          <p:txBody>
            <a:bodyPr wrap="square" rtlCol="0" anchor="ctr">
              <a:spAutoFit/>
            </a:bodyPr>
            <a:lstStyle/>
            <a:p>
              <a:r>
                <a:rPr kumimoji="1" lang="ja-JP" altLang="en-US" sz="1600" dirty="0">
                  <a:solidFill>
                    <a:sysClr val="windowText" lastClr="000000"/>
                  </a:solidFill>
                </a:rPr>
                <a:t>ホルモンバランスの変化によって</a:t>
              </a:r>
              <a:endParaRPr kumimoji="1" lang="en-US" altLang="ja-JP" sz="1600" dirty="0">
                <a:solidFill>
                  <a:sysClr val="windowText" lastClr="000000"/>
                </a:solidFill>
              </a:endParaRPr>
            </a:p>
            <a:p>
              <a:r>
                <a:rPr kumimoji="1" lang="ja-JP" altLang="en-US" sz="1600" dirty="0">
                  <a:solidFill>
                    <a:sysClr val="windowText" lastClr="000000"/>
                  </a:solidFill>
                </a:rPr>
                <a:t>バスト全体が柔らかくなる</a:t>
              </a:r>
            </a:p>
          </p:txBody>
        </p:sp>
      </p:grpSp>
      <p:grpSp>
        <p:nvGrpSpPr>
          <p:cNvPr id="8" name="グループ化 7">
            <a:extLst>
              <a:ext uri="{FF2B5EF4-FFF2-40B4-BE49-F238E27FC236}">
                <a16:creationId xmlns:a16="http://schemas.microsoft.com/office/drawing/2014/main" id="{5D6E8155-1BA6-098D-7172-02D8101674DD}"/>
              </a:ext>
            </a:extLst>
          </p:cNvPr>
          <p:cNvGrpSpPr/>
          <p:nvPr/>
        </p:nvGrpSpPr>
        <p:grpSpPr>
          <a:xfrm>
            <a:off x="2136981" y="3234180"/>
            <a:ext cx="4195087" cy="966154"/>
            <a:chOff x="2136981" y="3113290"/>
            <a:chExt cx="4195087" cy="966154"/>
          </a:xfrm>
        </p:grpSpPr>
        <p:sp>
          <p:nvSpPr>
            <p:cNvPr id="42" name="テキスト ボックス 41">
              <a:extLst>
                <a:ext uri="{FF2B5EF4-FFF2-40B4-BE49-F238E27FC236}">
                  <a16:creationId xmlns:a16="http://schemas.microsoft.com/office/drawing/2014/main" id="{52CFCB8F-E3C9-BB47-372E-BF56027B988B}"/>
                </a:ext>
              </a:extLst>
            </p:cNvPr>
            <p:cNvSpPr txBox="1"/>
            <p:nvPr/>
          </p:nvSpPr>
          <p:spPr>
            <a:xfrm>
              <a:off x="2136981" y="3113290"/>
              <a:ext cx="4195087" cy="369332"/>
            </a:xfrm>
            <a:prstGeom prst="rect">
              <a:avLst/>
            </a:prstGeom>
            <a:noFill/>
          </p:spPr>
          <p:txBody>
            <a:bodyPr wrap="square" rtlCol="0">
              <a:spAutoFit/>
            </a:bodyPr>
            <a:lstStyle/>
            <a:p>
              <a:r>
                <a:rPr kumimoji="1" lang="ja-JP" altLang="en-US" b="1" dirty="0"/>
                <a:t>②下部がたわみ、乳頭が下向きになる</a:t>
              </a:r>
            </a:p>
          </p:txBody>
        </p:sp>
        <p:sp>
          <p:nvSpPr>
            <p:cNvPr id="78" name="テキスト ボックス 77">
              <a:extLst>
                <a:ext uri="{FF2B5EF4-FFF2-40B4-BE49-F238E27FC236}">
                  <a16:creationId xmlns:a16="http://schemas.microsoft.com/office/drawing/2014/main" id="{9C1FD1F9-B26E-29FB-B29D-5099D122B4AF}"/>
                </a:ext>
              </a:extLst>
            </p:cNvPr>
            <p:cNvSpPr txBox="1"/>
            <p:nvPr/>
          </p:nvSpPr>
          <p:spPr>
            <a:xfrm>
              <a:off x="2136981" y="3494669"/>
              <a:ext cx="3327191" cy="584775"/>
            </a:xfrm>
            <a:prstGeom prst="rect">
              <a:avLst/>
            </a:prstGeom>
            <a:noFill/>
          </p:spPr>
          <p:txBody>
            <a:bodyPr wrap="square" rtlCol="0" anchor="ctr">
              <a:spAutoFit/>
            </a:bodyPr>
            <a:lstStyle/>
            <a:p>
              <a:r>
                <a:rPr kumimoji="1" lang="ja-JP" altLang="en-US" sz="1600" dirty="0">
                  <a:solidFill>
                    <a:sysClr val="windowText" lastClr="000000"/>
                  </a:solidFill>
                </a:rPr>
                <a:t>皮膚の弾力・柔軟性が低下し</a:t>
              </a:r>
              <a:endParaRPr kumimoji="1" lang="en-US" altLang="ja-JP" sz="1600" dirty="0">
                <a:solidFill>
                  <a:sysClr val="windowText" lastClr="000000"/>
                </a:solidFill>
              </a:endParaRPr>
            </a:p>
            <a:p>
              <a:r>
                <a:rPr kumimoji="1" lang="ja-JP" altLang="en-US" sz="1600" dirty="0">
                  <a:solidFill>
                    <a:sysClr val="windowText" lastClr="000000"/>
                  </a:solidFill>
                </a:rPr>
                <a:t>バストを支える力が弱くなる</a:t>
              </a:r>
              <a:endParaRPr kumimoji="1" lang="en-US" altLang="ja-JP" sz="1600" dirty="0">
                <a:solidFill>
                  <a:sysClr val="windowText" lastClr="000000"/>
                </a:solidFill>
              </a:endParaRPr>
            </a:p>
          </p:txBody>
        </p:sp>
      </p:grpSp>
      <p:grpSp>
        <p:nvGrpSpPr>
          <p:cNvPr id="9" name="グループ化 8">
            <a:extLst>
              <a:ext uri="{FF2B5EF4-FFF2-40B4-BE49-F238E27FC236}">
                <a16:creationId xmlns:a16="http://schemas.microsoft.com/office/drawing/2014/main" id="{5AB97E7C-0DE3-C194-6CDD-38563E8333D8}"/>
              </a:ext>
            </a:extLst>
          </p:cNvPr>
          <p:cNvGrpSpPr/>
          <p:nvPr/>
        </p:nvGrpSpPr>
        <p:grpSpPr>
          <a:xfrm>
            <a:off x="2136981" y="4898881"/>
            <a:ext cx="4404752" cy="966156"/>
            <a:chOff x="2136981" y="4617969"/>
            <a:chExt cx="4404752" cy="966156"/>
          </a:xfrm>
        </p:grpSpPr>
        <p:sp>
          <p:nvSpPr>
            <p:cNvPr id="41" name="テキスト ボックス 40">
              <a:extLst>
                <a:ext uri="{FF2B5EF4-FFF2-40B4-BE49-F238E27FC236}">
                  <a16:creationId xmlns:a16="http://schemas.microsoft.com/office/drawing/2014/main" id="{5839EFFB-CC1D-513D-7F62-0EA4AEAC3736}"/>
                </a:ext>
              </a:extLst>
            </p:cNvPr>
            <p:cNvSpPr txBox="1"/>
            <p:nvPr/>
          </p:nvSpPr>
          <p:spPr>
            <a:xfrm>
              <a:off x="2136981" y="4617969"/>
              <a:ext cx="4404752" cy="369332"/>
            </a:xfrm>
            <a:prstGeom prst="rect">
              <a:avLst/>
            </a:prstGeom>
            <a:noFill/>
          </p:spPr>
          <p:txBody>
            <a:bodyPr wrap="square" rtlCol="0">
              <a:spAutoFit/>
            </a:bodyPr>
            <a:lstStyle/>
            <a:p>
              <a:r>
                <a:rPr kumimoji="1" lang="ja-JP" altLang="en-US" b="1" dirty="0"/>
                <a:t>③外に流れ、バスト自体の位置が下がる</a:t>
              </a:r>
            </a:p>
          </p:txBody>
        </p:sp>
        <p:sp>
          <p:nvSpPr>
            <p:cNvPr id="79" name="テキスト ボックス 78">
              <a:extLst>
                <a:ext uri="{FF2B5EF4-FFF2-40B4-BE49-F238E27FC236}">
                  <a16:creationId xmlns:a16="http://schemas.microsoft.com/office/drawing/2014/main" id="{6308D12C-63D3-0AD5-20AD-C2DEEFEA91EC}"/>
                </a:ext>
              </a:extLst>
            </p:cNvPr>
            <p:cNvSpPr txBox="1"/>
            <p:nvPr/>
          </p:nvSpPr>
          <p:spPr>
            <a:xfrm>
              <a:off x="2136981" y="4999350"/>
              <a:ext cx="3311903" cy="584775"/>
            </a:xfrm>
            <a:prstGeom prst="rect">
              <a:avLst/>
            </a:prstGeom>
            <a:noFill/>
          </p:spPr>
          <p:txBody>
            <a:bodyPr wrap="square" rtlCol="0" anchor="ctr">
              <a:spAutoFit/>
            </a:bodyPr>
            <a:lstStyle/>
            <a:p>
              <a:r>
                <a:rPr kumimoji="1" lang="ja-JP" altLang="en-US" sz="1600" dirty="0">
                  <a:solidFill>
                    <a:sysClr val="windowText" lastClr="000000"/>
                  </a:solidFill>
                </a:rPr>
                <a:t>バストの重さや揺れがバストを</a:t>
              </a:r>
              <a:endParaRPr kumimoji="1" lang="en-US" altLang="ja-JP" sz="1600" dirty="0">
                <a:solidFill>
                  <a:sysClr val="windowText" lastClr="000000"/>
                </a:solidFill>
              </a:endParaRPr>
            </a:p>
            <a:p>
              <a:r>
                <a:rPr kumimoji="1" lang="ja-JP" altLang="en-US" sz="1600" dirty="0">
                  <a:solidFill>
                    <a:sysClr val="windowText" lastClr="000000"/>
                  </a:solidFill>
                </a:rPr>
                <a:t>支える構造に負担をかける</a:t>
              </a:r>
            </a:p>
          </p:txBody>
        </p:sp>
      </p:grpSp>
    </p:spTree>
    <p:extLst>
      <p:ext uri="{BB962C8B-B14F-4D97-AF65-F5344CB8AC3E}">
        <p14:creationId xmlns:p14="http://schemas.microsoft.com/office/powerpoint/2010/main" val="15565358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TotalTime>
  <Words>171</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HGP明朝B</vt:lpstr>
      <vt:lpstr>HGS明朝B</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璃姫</dc:creator>
  <cp:lastModifiedBy>山田 璃姫</cp:lastModifiedBy>
  <cp:revision>29</cp:revision>
  <cp:lastPrinted>2022-08-18T02:57:23Z</cp:lastPrinted>
  <dcterms:created xsi:type="dcterms:W3CDTF">2022-07-02T04:28:36Z</dcterms:created>
  <dcterms:modified xsi:type="dcterms:W3CDTF">2022-08-18T04:40:22Z</dcterms:modified>
</cp:coreProperties>
</file>