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12192000" cy="16256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7" d="100"/>
          <a:sy n="27" d="100"/>
        </p:scale>
        <p:origin x="2188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CED4-1A6C-4BCA-88B3-46DA590FD3C9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51D8-E362-44A3-978D-A96E06B9E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144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CED4-1A6C-4BCA-88B3-46DA590FD3C9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51D8-E362-44A3-978D-A96E06B9E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742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CED4-1A6C-4BCA-88B3-46DA590FD3C9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51D8-E362-44A3-978D-A96E06B9E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380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CED4-1A6C-4BCA-88B3-46DA590FD3C9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51D8-E362-44A3-978D-A96E06B9E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841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CED4-1A6C-4BCA-88B3-46DA590FD3C9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51D8-E362-44A3-978D-A96E06B9E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79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CED4-1A6C-4BCA-88B3-46DA590FD3C9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51D8-E362-44A3-978D-A96E06B9E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948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CED4-1A6C-4BCA-88B3-46DA590FD3C9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51D8-E362-44A3-978D-A96E06B9E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647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CED4-1A6C-4BCA-88B3-46DA590FD3C9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51D8-E362-44A3-978D-A96E06B9E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498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CED4-1A6C-4BCA-88B3-46DA590FD3C9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51D8-E362-44A3-978D-A96E06B9E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732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CED4-1A6C-4BCA-88B3-46DA590FD3C9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51D8-E362-44A3-978D-A96E06B9E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957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CED4-1A6C-4BCA-88B3-46DA590FD3C9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51D8-E362-44A3-978D-A96E06B9E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12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0CED4-1A6C-4BCA-88B3-46DA590FD3C9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C51D8-E362-44A3-978D-A96E06B9E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081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洗面道具, 屋内, 座る, ローション が含まれている画像&#10;&#10;自動的に生成された説明">
            <a:extLst>
              <a:ext uri="{FF2B5EF4-FFF2-40B4-BE49-F238E27FC236}">
                <a16:creationId xmlns:a16="http://schemas.microsoft.com/office/drawing/2014/main" id="{C5D402FF-B1A0-48C0-709B-3D0C82C0DA8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6" b="8944"/>
          <a:stretch/>
        </p:blipFill>
        <p:spPr>
          <a:xfrm>
            <a:off x="20" y="-41877"/>
            <a:ext cx="12191980" cy="16297877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91A700-5410-06A7-DAA3-FAE452FFF98F}"/>
              </a:ext>
            </a:extLst>
          </p:cNvPr>
          <p:cNvSpPr txBox="1"/>
          <p:nvPr/>
        </p:nvSpPr>
        <p:spPr>
          <a:xfrm>
            <a:off x="128603" y="9574628"/>
            <a:ext cx="4942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EPI AFTER GEL</a:t>
            </a:r>
            <a:endParaRPr kumimoji="1" lang="ja-JP" altLang="en-US" sz="32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130BD35-395F-7CDB-A7CB-550300EBD7E1}"/>
              </a:ext>
            </a:extLst>
          </p:cNvPr>
          <p:cNvSpPr txBox="1"/>
          <p:nvPr/>
        </p:nvSpPr>
        <p:spPr>
          <a:xfrm>
            <a:off x="710931" y="10463553"/>
            <a:ext cx="3777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spc="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エピアフタージェル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C70DADC1-9661-3669-6A29-822FF4CCCD1F}"/>
              </a:ext>
            </a:extLst>
          </p:cNvPr>
          <p:cNvCxnSpPr>
            <a:cxnSpLocks/>
          </p:cNvCxnSpPr>
          <p:nvPr/>
        </p:nvCxnSpPr>
        <p:spPr>
          <a:xfrm>
            <a:off x="656536" y="10224160"/>
            <a:ext cx="388670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98819E6-DEAB-309F-CA89-0E737E0D9545}"/>
              </a:ext>
            </a:extLst>
          </p:cNvPr>
          <p:cNvSpPr/>
          <p:nvPr/>
        </p:nvSpPr>
        <p:spPr>
          <a:xfrm>
            <a:off x="733597" y="14126554"/>
            <a:ext cx="1024869" cy="46166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200ml</a:t>
            </a:r>
            <a:endParaRPr kumimoji="1" lang="ja-JP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43B376A-4A9E-132B-92D8-4ECB16157694}"/>
              </a:ext>
            </a:extLst>
          </p:cNvPr>
          <p:cNvSpPr txBox="1"/>
          <p:nvPr/>
        </p:nvSpPr>
        <p:spPr>
          <a:xfrm>
            <a:off x="1667515" y="13972665"/>
            <a:ext cx="30059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￥</a:t>
            </a:r>
            <a:r>
              <a:rPr kumimoji="1" lang="en-US" altLang="ja-JP" sz="44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4,400</a:t>
            </a:r>
            <a:r>
              <a:rPr kumimoji="1" lang="ja-JP" altLang="en-US" sz="14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（税込）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F1A5FEB5-1DDB-43B5-BA87-9C9A84B1474C}"/>
              </a:ext>
            </a:extLst>
          </p:cNvPr>
          <p:cNvSpPr/>
          <p:nvPr/>
        </p:nvSpPr>
        <p:spPr>
          <a:xfrm rot="10800000">
            <a:off x="7245267" y="982822"/>
            <a:ext cx="4083443" cy="7894671"/>
          </a:xfrm>
          <a:prstGeom prst="ellipse">
            <a:avLst/>
          </a:prstGeom>
          <a:solidFill>
            <a:schemeClr val="bg1">
              <a:alpha val="94000"/>
            </a:schemeClr>
          </a:solidFill>
          <a:ln>
            <a:solidFill>
              <a:schemeClr val="bg1"/>
            </a:solidFill>
          </a:ln>
          <a:effectLst>
            <a:softEdge rad="635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endParaRPr kumimoji="1" lang="ja-JP" altLang="en-US" b="1">
              <a:ln/>
              <a:solidFill>
                <a:schemeClr val="accent4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7CD042A-43D9-619F-5808-625AE36451B7}"/>
              </a:ext>
            </a:extLst>
          </p:cNvPr>
          <p:cNvSpPr txBox="1"/>
          <p:nvPr/>
        </p:nvSpPr>
        <p:spPr>
          <a:xfrm>
            <a:off x="802210" y="12173903"/>
            <a:ext cx="49112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・高い美容成分たっぷり配合</a:t>
            </a:r>
            <a:endParaRPr kumimoji="1" lang="en-US" altLang="ja-JP" sz="20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endParaRPr kumimoji="1" lang="en-US" altLang="ja-JP" sz="20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20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・肌水分量</a:t>
            </a:r>
            <a:r>
              <a:rPr kumimoji="1" lang="en-US" altLang="ja-JP" sz="20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UP</a:t>
            </a:r>
            <a:r>
              <a:rPr kumimoji="1" lang="ja-JP" altLang="en-US" sz="20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でツヤ、ハリを実現</a:t>
            </a:r>
            <a:endParaRPr kumimoji="1" lang="en-US" altLang="ja-JP" sz="20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endParaRPr kumimoji="1" lang="en-US" altLang="ja-JP" sz="20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20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・べたつかず心地いい塗り心地</a:t>
            </a:r>
            <a:endParaRPr kumimoji="1" lang="en-US" altLang="ja-JP" sz="20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endParaRPr kumimoji="1" lang="en-US" altLang="ja-JP" sz="2000" spc="3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585EC1B4-145C-52CB-C9A4-0C503CB2D7F7}"/>
              </a:ext>
            </a:extLst>
          </p:cNvPr>
          <p:cNvCxnSpPr>
            <a:cxnSpLocks/>
          </p:cNvCxnSpPr>
          <p:nvPr/>
        </p:nvCxnSpPr>
        <p:spPr>
          <a:xfrm>
            <a:off x="656536" y="11229368"/>
            <a:ext cx="388670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F6F761E-0A5C-ABA5-84FC-FAD9B67D9745}"/>
              </a:ext>
            </a:extLst>
          </p:cNvPr>
          <p:cNvSpPr txBox="1"/>
          <p:nvPr/>
        </p:nvSpPr>
        <p:spPr>
          <a:xfrm>
            <a:off x="220271" y="11380867"/>
            <a:ext cx="4668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spc="3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〈</a:t>
            </a:r>
            <a:r>
              <a:rPr kumimoji="1" lang="ja-JP" altLang="en-US" sz="2400" spc="3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全身美容ジェル</a:t>
            </a:r>
            <a:r>
              <a:rPr kumimoji="1" lang="en-US" altLang="ja-JP" sz="2400" spc="3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〉</a:t>
            </a:r>
            <a:endParaRPr kumimoji="1" lang="ja-JP" altLang="en-US" sz="2400" spc="3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F8AC7AB-921E-3A43-50FE-2BD3ECC7A4B4}"/>
              </a:ext>
            </a:extLst>
          </p:cNvPr>
          <p:cNvSpPr txBox="1"/>
          <p:nvPr/>
        </p:nvSpPr>
        <p:spPr>
          <a:xfrm>
            <a:off x="8517263" y="805412"/>
            <a:ext cx="2215991" cy="924937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保水力抜群、潤い満ちた</a:t>
            </a:r>
            <a:endParaRPr kumimoji="1" lang="en-US" altLang="ja-JP" sz="4400" dirty="0">
              <a:solidFill>
                <a:schemeClr val="tx1">
                  <a:lumMod val="65000"/>
                  <a:lumOff val="35000"/>
                </a:schemeClr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80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</a:t>
            </a:r>
            <a:r>
              <a:rPr kumimoji="1" lang="ja-JP" altLang="en-US" sz="88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もちすべ肌</a:t>
            </a:r>
          </a:p>
        </p:txBody>
      </p:sp>
      <p:pic>
        <p:nvPicPr>
          <p:cNvPr id="17" name="図 16" descr="ロゴ, 会社名&#10;&#10;自動的に生成された説明">
            <a:extLst>
              <a:ext uri="{FF2B5EF4-FFF2-40B4-BE49-F238E27FC236}">
                <a16:creationId xmlns:a16="http://schemas.microsoft.com/office/drawing/2014/main" id="{B7558FEC-3091-E34A-B278-7626A1023D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07" y="-405689"/>
            <a:ext cx="3429000" cy="3048000"/>
          </a:xfrm>
          <a:prstGeom prst="rect">
            <a:avLst/>
          </a:prstGeom>
        </p:spPr>
      </p:pic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CD8F2B2-0B71-85E0-77BF-33C64DDAAE6E}"/>
              </a:ext>
            </a:extLst>
          </p:cNvPr>
          <p:cNvSpPr/>
          <p:nvPr/>
        </p:nvSpPr>
        <p:spPr>
          <a:xfrm>
            <a:off x="9286989" y="8816992"/>
            <a:ext cx="500261" cy="2085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パラべンフリー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ECCF797-C765-6CAD-92D2-090820EBF0F6}"/>
              </a:ext>
            </a:extLst>
          </p:cNvPr>
          <p:cNvSpPr/>
          <p:nvPr/>
        </p:nvSpPr>
        <p:spPr>
          <a:xfrm>
            <a:off x="10019305" y="13445726"/>
            <a:ext cx="498776" cy="2085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無鉱物油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65FA3F34-121C-3000-FFF2-67FC2C65364C}"/>
              </a:ext>
            </a:extLst>
          </p:cNvPr>
          <p:cNvSpPr/>
          <p:nvPr/>
        </p:nvSpPr>
        <p:spPr>
          <a:xfrm>
            <a:off x="9286989" y="11131359"/>
            <a:ext cx="500261" cy="2085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エタノールフリー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39FFD6B8-CBF5-7F60-5862-C1954E2AA5B5}"/>
              </a:ext>
            </a:extLst>
          </p:cNvPr>
          <p:cNvSpPr/>
          <p:nvPr/>
        </p:nvSpPr>
        <p:spPr>
          <a:xfrm>
            <a:off x="10019305" y="8816992"/>
            <a:ext cx="498776" cy="2085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無着色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630D9D7-3BC8-25F4-D98C-1E304B345554}"/>
              </a:ext>
            </a:extLst>
          </p:cNvPr>
          <p:cNvSpPr/>
          <p:nvPr/>
        </p:nvSpPr>
        <p:spPr>
          <a:xfrm>
            <a:off x="10019305" y="11131359"/>
            <a:ext cx="498776" cy="2085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無香料</a:t>
            </a:r>
          </a:p>
        </p:txBody>
      </p:sp>
    </p:spTree>
    <p:extLst>
      <p:ext uri="{BB962C8B-B14F-4D97-AF65-F5344CB8AC3E}">
        <p14:creationId xmlns:p14="http://schemas.microsoft.com/office/powerpoint/2010/main" val="4290397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627</TotalTime>
  <Words>53</Words>
  <Application>Microsoft Office PowerPoint</Application>
  <PresentationFormat>ユーザー設定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UDP明朝 Medium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【営業】  共有アカウント</dc:creator>
  <cp:lastModifiedBy>【営業】  共有アカウント</cp:lastModifiedBy>
  <cp:revision>17</cp:revision>
  <cp:lastPrinted>2023-06-20T06:13:43Z</cp:lastPrinted>
  <dcterms:created xsi:type="dcterms:W3CDTF">2023-06-19T08:38:36Z</dcterms:created>
  <dcterms:modified xsi:type="dcterms:W3CDTF">2023-06-21T00:20:41Z</dcterms:modified>
</cp:coreProperties>
</file>