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313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5B1D-2CD8-4357-8787-ED4DA96ECACC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09E0-6FFE-471B-BC72-02513CE6B6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5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5B1D-2CD8-4357-8787-ED4DA96ECACC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09E0-6FFE-471B-BC72-02513CE6B6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0975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5B1D-2CD8-4357-8787-ED4DA96ECACC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09E0-6FFE-471B-BC72-02513CE6B6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12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5B1D-2CD8-4357-8787-ED4DA96ECACC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09E0-6FFE-471B-BC72-02513CE6B6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83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5B1D-2CD8-4357-8787-ED4DA96ECACC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09E0-6FFE-471B-BC72-02513CE6B6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7410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5B1D-2CD8-4357-8787-ED4DA96ECACC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09E0-6FFE-471B-BC72-02513CE6B6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3468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5B1D-2CD8-4357-8787-ED4DA96ECACC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09E0-6FFE-471B-BC72-02513CE6B6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6523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5B1D-2CD8-4357-8787-ED4DA96ECACC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09E0-6FFE-471B-BC72-02513CE6B6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26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5B1D-2CD8-4357-8787-ED4DA96ECACC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09E0-6FFE-471B-BC72-02513CE6B6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225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5B1D-2CD8-4357-8787-ED4DA96ECACC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09E0-6FFE-471B-BC72-02513CE6B6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108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5B1D-2CD8-4357-8787-ED4DA96ECACC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09E0-6FFE-471B-BC72-02513CE6B6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32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5B1D-2CD8-4357-8787-ED4DA96ECACC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D09E0-6FFE-471B-BC72-02513CE6B6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44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 l="-58000" r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食品, 座る, 探す, 皿 が含まれている画像&#10;&#10;自動的に生成された説明">
            <a:extLst>
              <a:ext uri="{FF2B5EF4-FFF2-40B4-BE49-F238E27FC236}">
                <a16:creationId xmlns:a16="http://schemas.microsoft.com/office/drawing/2014/main" id="{5CEE2401-DA7F-8B44-A0EF-73A0D1C34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4" y="2369923"/>
            <a:ext cx="6671450" cy="5940000"/>
          </a:xfrm>
          <a:prstGeom prst="rect">
            <a:avLst/>
          </a:prstGeom>
          <a:effectLst>
            <a:innerShdw blurRad="114300">
              <a:prstClr val="black">
                <a:alpha val="45000"/>
              </a:prstClr>
            </a:innerShdw>
          </a:effec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73293DE-166D-5455-38B4-FEAE5FB9CC7A}"/>
              </a:ext>
            </a:extLst>
          </p:cNvPr>
          <p:cNvSpPr txBox="1"/>
          <p:nvPr/>
        </p:nvSpPr>
        <p:spPr>
          <a:xfrm>
            <a:off x="1007378" y="648000"/>
            <a:ext cx="1800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4400" b="1" spc="-100" dirty="0">
                <a:solidFill>
                  <a:schemeClr val="accent2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泡</a:t>
            </a:r>
            <a:r>
              <a:rPr kumimoji="1" lang="ja-JP" altLang="en-US" sz="800" b="1" spc="-100" dirty="0">
                <a:solidFill>
                  <a:schemeClr val="accent2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endParaRPr kumimoji="1" lang="en-US" altLang="ja-JP" sz="13800" b="1" spc="-100" dirty="0">
              <a:solidFill>
                <a:schemeClr val="accent2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0DF8FC2-E1A8-C8CB-731B-E684D46E7942}"/>
              </a:ext>
            </a:extLst>
          </p:cNvPr>
          <p:cNvSpPr txBox="1"/>
          <p:nvPr/>
        </p:nvSpPr>
        <p:spPr>
          <a:xfrm>
            <a:off x="4050624" y="4016484"/>
            <a:ext cx="1800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spc="100" dirty="0">
                <a:solidFill>
                  <a:schemeClr val="accent2">
                    <a:lumMod val="75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が</a:t>
            </a:r>
            <a:endParaRPr kumimoji="1" lang="en-US" altLang="ja-JP" sz="9600" b="1" spc="100" dirty="0">
              <a:solidFill>
                <a:schemeClr val="accent2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13" name="図 1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9C666EEE-8AC5-2753-573A-E969A84E5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2052725" y="341000"/>
            <a:ext cx="2752551" cy="8820000"/>
          </a:xfrm>
          <a:prstGeom prst="rect">
            <a:avLst/>
          </a:prstGeom>
          <a:effectLst>
            <a:innerShdw blurRad="381000">
              <a:schemeClr val="bg1"/>
            </a:innerShdw>
          </a:effec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135AF2-50D1-E9F0-152F-3A89E1E407C4}"/>
              </a:ext>
            </a:extLst>
          </p:cNvPr>
          <p:cNvSpPr txBox="1"/>
          <p:nvPr/>
        </p:nvSpPr>
        <p:spPr>
          <a:xfrm>
            <a:off x="4320000" y="6660000"/>
            <a:ext cx="180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spc="100" dirty="0">
                <a:solidFill>
                  <a:schemeClr val="accent2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も</a:t>
            </a:r>
            <a:endParaRPr kumimoji="1" lang="en-US" altLang="ja-JP" sz="7200" b="1" spc="100" dirty="0">
              <a:solidFill>
                <a:schemeClr val="accent2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94F5030-B335-2887-58B7-68A81A71BFFD}"/>
              </a:ext>
            </a:extLst>
          </p:cNvPr>
          <p:cNvSpPr txBox="1"/>
          <p:nvPr/>
        </p:nvSpPr>
        <p:spPr>
          <a:xfrm>
            <a:off x="4964724" y="7844939"/>
            <a:ext cx="180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spc="100" dirty="0">
                <a:solidFill>
                  <a:schemeClr val="accent2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っ</a:t>
            </a:r>
            <a:endParaRPr kumimoji="1" lang="en-US" altLang="ja-JP" sz="2800" b="1" spc="100" dirty="0">
              <a:solidFill>
                <a:schemeClr val="accent2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4178FB1-9027-E986-F110-8528D719C1E2}"/>
              </a:ext>
            </a:extLst>
          </p:cNvPr>
          <p:cNvSpPr txBox="1"/>
          <p:nvPr/>
        </p:nvSpPr>
        <p:spPr>
          <a:xfrm>
            <a:off x="4841148" y="8227705"/>
            <a:ext cx="18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spc="100" dirty="0">
                <a:solidFill>
                  <a:schemeClr val="accent2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ち</a:t>
            </a:r>
            <a:endParaRPr kumimoji="1" lang="en-US" altLang="ja-JP" sz="5400" b="1" spc="100" dirty="0">
              <a:solidFill>
                <a:schemeClr val="accent2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9F22F78-1FC2-7B0F-896D-0FBCD325F57A}"/>
              </a:ext>
            </a:extLst>
          </p:cNvPr>
          <p:cNvSpPr txBox="1"/>
          <p:nvPr/>
        </p:nvSpPr>
        <p:spPr>
          <a:xfrm>
            <a:off x="4320000" y="8827869"/>
            <a:ext cx="180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600" b="1" spc="100" dirty="0">
                <a:solidFill>
                  <a:schemeClr val="accent2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り</a:t>
            </a:r>
            <a:endParaRPr kumimoji="1" lang="en-US" altLang="ja-JP" sz="4800" b="1" spc="100" dirty="0">
              <a:solidFill>
                <a:schemeClr val="accent2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7ACD633D-0EF6-2709-DB58-4EC507F809D6}"/>
              </a:ext>
            </a:extLst>
          </p:cNvPr>
          <p:cNvSpPr/>
          <p:nvPr/>
        </p:nvSpPr>
        <p:spPr>
          <a:xfrm>
            <a:off x="108000" y="8604000"/>
            <a:ext cx="1188000" cy="118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4F3E0D6-F662-843A-EBE1-796FC48A626C}"/>
              </a:ext>
            </a:extLst>
          </p:cNvPr>
          <p:cNvSpPr txBox="1"/>
          <p:nvPr/>
        </p:nvSpPr>
        <p:spPr>
          <a:xfrm>
            <a:off x="144000" y="8836362"/>
            <a:ext cx="1116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kumimoji="1" lang="ja-JP" altLang="en-US" b="1" spc="100" dirty="0">
                <a:solidFill>
                  <a:schemeClr val="bg1"/>
                </a:solidFill>
              </a:rPr>
              <a:t>高濃度</a:t>
            </a:r>
            <a:endParaRPr kumimoji="1" lang="en-US" altLang="ja-JP" b="1" spc="100" dirty="0">
              <a:solidFill>
                <a:schemeClr val="bg1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kumimoji="1" lang="ja-JP" altLang="en-US" b="1" dirty="0">
                <a:solidFill>
                  <a:schemeClr val="bg1"/>
                </a:solidFill>
              </a:rPr>
              <a:t>炭酸洗顔</a:t>
            </a:r>
            <a:endParaRPr kumimoji="1" lang="en-US" altLang="ja-JP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B262B87-7D3D-7A46-D8B3-002AD82F2709}"/>
              </a:ext>
            </a:extLst>
          </p:cNvPr>
          <p:cNvSpPr txBox="1"/>
          <p:nvPr/>
        </p:nvSpPr>
        <p:spPr>
          <a:xfrm>
            <a:off x="1242000" y="8905726"/>
            <a:ext cx="2304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kumimoji="1" lang="en-US" altLang="ja-JP" b="1" dirty="0" err="1">
                <a:solidFill>
                  <a:schemeClr val="accent2"/>
                </a:solidFill>
                <a:latin typeface="+mn-ea"/>
              </a:rPr>
              <a:t>Granface</a:t>
            </a:r>
            <a:r>
              <a:rPr kumimoji="1" lang="ja-JP" altLang="en-US" b="1" dirty="0">
                <a:solidFill>
                  <a:schemeClr val="accent2"/>
                </a:solidFill>
                <a:latin typeface="+mn-ea"/>
              </a:rPr>
              <a:t> </a:t>
            </a:r>
            <a:r>
              <a:rPr kumimoji="1" lang="en-US" altLang="ja-JP" b="1" dirty="0">
                <a:solidFill>
                  <a:schemeClr val="accent2"/>
                </a:solidFill>
                <a:latin typeface="+mn-ea"/>
              </a:rPr>
              <a:t>Wash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kumimoji="1" lang="ja-JP" altLang="en-US" sz="2400" b="1" dirty="0">
                <a:solidFill>
                  <a:schemeClr val="accent2"/>
                </a:solidFill>
                <a:latin typeface="+mn-ea"/>
              </a:rPr>
              <a:t>￥</a:t>
            </a:r>
            <a:r>
              <a:rPr kumimoji="1" lang="en-US" altLang="ja-JP" sz="3600" b="1" dirty="0">
                <a:solidFill>
                  <a:schemeClr val="accent2"/>
                </a:solidFill>
                <a:latin typeface="+mn-ea"/>
              </a:rPr>
              <a:t>4,620</a:t>
            </a:r>
            <a:r>
              <a:rPr kumimoji="1" lang="en-US" altLang="ja-JP" b="1" dirty="0">
                <a:solidFill>
                  <a:schemeClr val="accent2"/>
                </a:solidFill>
                <a:latin typeface="+mn-ea"/>
              </a:rPr>
              <a:t>(</a:t>
            </a:r>
            <a:r>
              <a:rPr kumimoji="1" lang="ja-JP" altLang="en-US" b="1" dirty="0">
                <a:solidFill>
                  <a:schemeClr val="accent2"/>
                </a:solidFill>
                <a:latin typeface="+mn-ea"/>
              </a:rPr>
              <a:t>税込</a:t>
            </a:r>
            <a:r>
              <a:rPr kumimoji="1" lang="en-US" altLang="ja-JP" b="1" dirty="0">
                <a:solidFill>
                  <a:schemeClr val="accent2"/>
                </a:solidFill>
                <a:latin typeface="+mn-ea"/>
              </a:rPr>
              <a:t>)</a:t>
            </a:r>
            <a:endParaRPr kumimoji="1" lang="ja-JP" altLang="en-US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532F267-AB8A-FF56-C402-A2278C2EC881}"/>
              </a:ext>
            </a:extLst>
          </p:cNvPr>
          <p:cNvSpPr txBox="1"/>
          <p:nvPr/>
        </p:nvSpPr>
        <p:spPr>
          <a:xfrm>
            <a:off x="702000" y="1312455"/>
            <a:ext cx="82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2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あわ</a:t>
            </a:r>
          </a:p>
        </p:txBody>
      </p:sp>
    </p:spTree>
    <p:extLst>
      <p:ext uri="{BB962C8B-B14F-4D97-AF65-F5344CB8AC3E}">
        <p14:creationId xmlns:p14="http://schemas.microsoft.com/office/powerpoint/2010/main" val="997582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401</TotalTime>
  <Words>17</Words>
  <Application>Microsoft Office PowerPoint</Application>
  <PresentationFormat>A4 210 x 297 mm</PresentationFormat>
  <Paragraphs>11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ＭＳ 明朝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山田 悠翔</dc:creator>
  <cp:lastModifiedBy>山城 賢</cp:lastModifiedBy>
  <cp:revision>5</cp:revision>
  <dcterms:created xsi:type="dcterms:W3CDTF">2023-03-23T13:49:59Z</dcterms:created>
  <dcterms:modified xsi:type="dcterms:W3CDTF">2023-05-29T07:11:08Z</dcterms:modified>
</cp:coreProperties>
</file>