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62" indent="0" algn="ctr">
              <a:buNone/>
              <a:defRPr sz="2000"/>
            </a:lvl2pPr>
            <a:lvl3pPr marL="914323" indent="0" algn="ctr">
              <a:buNone/>
              <a:defRPr sz="1800"/>
            </a:lvl3pPr>
            <a:lvl4pPr marL="1371486" indent="0" algn="ctr">
              <a:buNone/>
              <a:defRPr sz="1600"/>
            </a:lvl4pPr>
            <a:lvl5pPr marL="1828647" indent="0" algn="ctr">
              <a:buNone/>
              <a:defRPr sz="1600"/>
            </a:lvl5pPr>
            <a:lvl6pPr marL="2285809" indent="0" algn="ctr">
              <a:buNone/>
              <a:defRPr sz="1600"/>
            </a:lvl6pPr>
            <a:lvl7pPr marL="2742970" indent="0" algn="ctr">
              <a:buNone/>
              <a:defRPr sz="1600"/>
            </a:lvl7pPr>
            <a:lvl8pPr marL="3200132" indent="0" algn="ctr">
              <a:buNone/>
              <a:defRPr sz="1600"/>
            </a:lvl8pPr>
            <a:lvl9pPr marL="3657293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19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3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85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0"/>
            <a:ext cx="8543925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67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9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7" indent="0">
              <a:buNone/>
              <a:defRPr sz="1600" b="1"/>
            </a:lvl5pPr>
            <a:lvl6pPr marL="2285809" indent="0">
              <a:buNone/>
              <a:defRPr sz="1600" b="1"/>
            </a:lvl6pPr>
            <a:lvl7pPr marL="2742970" indent="0">
              <a:buNone/>
              <a:defRPr sz="1600" b="1"/>
            </a:lvl7pPr>
            <a:lvl8pPr marL="3200132" indent="0">
              <a:buNone/>
              <a:defRPr sz="1600" b="1"/>
            </a:lvl8pPr>
            <a:lvl9pPr marL="365729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44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78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93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9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3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09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9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62" indent="0">
              <a:buNone/>
              <a:defRPr sz="2799"/>
            </a:lvl2pPr>
            <a:lvl3pPr marL="914323" indent="0">
              <a:buNone/>
              <a:defRPr sz="2401"/>
            </a:lvl3pPr>
            <a:lvl4pPr marL="1371486" indent="0">
              <a:buNone/>
              <a:defRPr sz="2000"/>
            </a:lvl4pPr>
            <a:lvl5pPr marL="1828647" indent="0">
              <a:buNone/>
              <a:defRPr sz="2000"/>
            </a:lvl5pPr>
            <a:lvl6pPr marL="2285809" indent="0">
              <a:buNone/>
              <a:defRPr sz="2000"/>
            </a:lvl6pPr>
            <a:lvl7pPr marL="2742970" indent="0">
              <a:buNone/>
              <a:defRPr sz="2000"/>
            </a:lvl7pPr>
            <a:lvl8pPr marL="3200132" indent="0">
              <a:buNone/>
              <a:defRPr sz="2000"/>
            </a:lvl8pPr>
            <a:lvl9pPr marL="3657293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2" indent="0">
              <a:buNone/>
              <a:defRPr sz="1400"/>
            </a:lvl2pPr>
            <a:lvl3pPr marL="914323" indent="0">
              <a:buNone/>
              <a:defRPr sz="1200"/>
            </a:lvl3pPr>
            <a:lvl4pPr marL="1371486" indent="0">
              <a:buNone/>
              <a:defRPr sz="1000"/>
            </a:lvl4pPr>
            <a:lvl5pPr marL="1828647" indent="0">
              <a:buNone/>
              <a:defRPr sz="1000"/>
            </a:lvl5pPr>
            <a:lvl6pPr marL="2285809" indent="0">
              <a:buNone/>
              <a:defRPr sz="1000"/>
            </a:lvl6pPr>
            <a:lvl7pPr marL="2742970" indent="0">
              <a:buNone/>
              <a:defRPr sz="1000"/>
            </a:lvl7pPr>
            <a:lvl8pPr marL="3200132" indent="0">
              <a:buNone/>
              <a:defRPr sz="1000"/>
            </a:lvl8pPr>
            <a:lvl9pPr marL="365729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5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7DAB-81BD-40E4-96C3-E9BCD21AEAE3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4292-5D36-4C41-90D3-61194E7F9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1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23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2" indent="-228582" algn="l" defTabSz="9143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43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2" algn="l" defTabSz="9143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9143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10000" r="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2C9F272-F986-8738-D69D-C19FF3F7B6B0}"/>
              </a:ext>
            </a:extLst>
          </p:cNvPr>
          <p:cNvSpPr/>
          <p:nvPr/>
        </p:nvSpPr>
        <p:spPr>
          <a:xfrm>
            <a:off x="0" y="5813138"/>
            <a:ext cx="9906000" cy="1080000"/>
          </a:xfrm>
          <a:prstGeom prst="rect">
            <a:avLst/>
          </a:prstGeom>
          <a:gradFill flip="none" rotWithShape="1">
            <a:gsLst>
              <a:gs pos="75000">
                <a:schemeClr val="accent2">
                  <a:lumMod val="75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0">
                <a:schemeClr val="bg1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ガラスのボトル&#10;&#10;自動的に生成された説明">
            <a:extLst>
              <a:ext uri="{FF2B5EF4-FFF2-40B4-BE49-F238E27FC236}">
                <a16:creationId xmlns:a16="http://schemas.microsoft.com/office/drawing/2014/main" id="{133AC2ED-559D-62DD-4C3C-007C1B441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21" b="-2721"/>
          <a:stretch/>
        </p:blipFill>
        <p:spPr>
          <a:xfrm flipV="1">
            <a:off x="4132247" y="5904000"/>
            <a:ext cx="1641495" cy="989138"/>
          </a:xfrm>
          <a:prstGeom prst="rect">
            <a:avLst/>
          </a:prstGeom>
        </p:spPr>
      </p:pic>
      <p:pic>
        <p:nvPicPr>
          <p:cNvPr id="5" name="図 4" descr="ガラスのボトル&#10;&#10;自動的に生成された説明">
            <a:extLst>
              <a:ext uri="{FF2B5EF4-FFF2-40B4-BE49-F238E27FC236}">
                <a16:creationId xmlns:a16="http://schemas.microsoft.com/office/drawing/2014/main" id="{C3187BAD-2A5B-2E16-2FF5-340BBEB29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47" y="360829"/>
            <a:ext cx="1641495" cy="6300000"/>
          </a:xfrm>
          <a:prstGeom prst="rect">
            <a:avLst/>
          </a:prstGeom>
          <a:effectLst>
            <a:innerShdw blurRad="63500" dist="50800" dir="18900000">
              <a:prstClr val="black">
                <a:alpha val="40000"/>
              </a:prstClr>
            </a:innerShdw>
          </a:effec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C50EA6-01D9-25B5-08E1-EAB16078172C}"/>
              </a:ext>
            </a:extLst>
          </p:cNvPr>
          <p:cNvSpPr txBox="1"/>
          <p:nvPr/>
        </p:nvSpPr>
        <p:spPr>
          <a:xfrm>
            <a:off x="8460000" y="-1"/>
            <a:ext cx="738664" cy="255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b="1" spc="300" dirty="0">
                <a:latin typeface="游明朝" panose="02020400000000000000" pitchFamily="18" charset="-128"/>
                <a:ea typeface="游明朝" panose="02020400000000000000" pitchFamily="18" charset="-128"/>
              </a:rPr>
              <a:t>肌を整える。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EB0048-6206-5ABC-589F-6941EDDB0B29}"/>
              </a:ext>
            </a:extLst>
          </p:cNvPr>
          <p:cNvSpPr txBox="1"/>
          <p:nvPr/>
        </p:nvSpPr>
        <p:spPr>
          <a:xfrm>
            <a:off x="7035388" y="2175055"/>
            <a:ext cx="1200329" cy="356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600" b="1" u="sng" spc="300" dirty="0">
                <a:latin typeface="游明朝" panose="02020400000000000000" pitchFamily="18" charset="-128"/>
                <a:ea typeface="游明朝" panose="02020400000000000000" pitchFamily="18" charset="-128"/>
              </a:rPr>
              <a:t>根本美容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B7F97C-3AC8-57B0-DC79-076948628B0A}"/>
              </a:ext>
            </a:extLst>
          </p:cNvPr>
          <p:cNvSpPr txBox="1"/>
          <p:nvPr/>
        </p:nvSpPr>
        <p:spPr>
          <a:xfrm>
            <a:off x="7204665" y="683999"/>
            <a:ext cx="861774" cy="118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いや、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F1CDE8-237B-A67D-196D-41DE80546129}"/>
              </a:ext>
            </a:extLst>
          </p:cNvPr>
          <p:cNvGrpSpPr/>
          <p:nvPr/>
        </p:nvGrpSpPr>
        <p:grpSpPr>
          <a:xfrm>
            <a:off x="489927" y="3977138"/>
            <a:ext cx="2376000" cy="2376000"/>
            <a:chOff x="965829" y="4005894"/>
            <a:chExt cx="2376000" cy="2376000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4FB8F3BA-72D9-EC3F-EE00-AB73C6EB1939}"/>
                </a:ext>
              </a:extLst>
            </p:cNvPr>
            <p:cNvSpPr/>
            <p:nvPr/>
          </p:nvSpPr>
          <p:spPr>
            <a:xfrm>
              <a:off x="965829" y="4005894"/>
              <a:ext cx="2376000" cy="23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2C25DDCE-22BB-2D14-C14A-04CF8BC16BBC}"/>
                </a:ext>
              </a:extLst>
            </p:cNvPr>
            <p:cNvSpPr/>
            <p:nvPr/>
          </p:nvSpPr>
          <p:spPr>
            <a:xfrm>
              <a:off x="1001829" y="4041894"/>
              <a:ext cx="2304000" cy="230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5A1EB65-C24A-A0EF-4C95-CBC818903E51}"/>
              </a:ext>
            </a:extLst>
          </p:cNvPr>
          <p:cNvSpPr txBox="1"/>
          <p:nvPr/>
        </p:nvSpPr>
        <p:spPr>
          <a:xfrm>
            <a:off x="507927" y="4349530"/>
            <a:ext cx="234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2400" b="1" spc="-100" dirty="0">
                <a:solidFill>
                  <a:schemeClr val="accent2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新時代の</a:t>
            </a:r>
            <a:endParaRPr kumimoji="1" lang="en-US" altLang="ja-JP" sz="2400" b="1" spc="-100" dirty="0">
              <a:solidFill>
                <a:schemeClr val="accent2">
                  <a:lumMod val="5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3200" b="1" spc="-100" dirty="0">
                <a:solidFill>
                  <a:schemeClr val="accent2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ヒト幹細胞</a:t>
            </a:r>
            <a:endParaRPr kumimoji="1" lang="en-US" altLang="ja-JP" sz="3200" b="1" spc="-100" dirty="0">
              <a:solidFill>
                <a:schemeClr val="accent2">
                  <a:lumMod val="5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2400" b="1" spc="-100" dirty="0">
                <a:solidFill>
                  <a:schemeClr val="accent2">
                    <a:lumMod val="5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美容液</a:t>
            </a:r>
            <a:endParaRPr kumimoji="1" lang="en-US" altLang="ja-JP" sz="2400" b="1" spc="-100" dirty="0">
              <a:solidFill>
                <a:schemeClr val="accent2">
                  <a:lumMod val="5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1355DAA-DC47-BBE3-517B-A9F6CAE76045}"/>
              </a:ext>
            </a:extLst>
          </p:cNvPr>
          <p:cNvSpPr txBox="1"/>
          <p:nvPr/>
        </p:nvSpPr>
        <p:spPr>
          <a:xfrm>
            <a:off x="5733068" y="5885084"/>
            <a:ext cx="180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・肌再生と毛穴レス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・導入剤利用可能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・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6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つのフリー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・エアレスボトル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A89DB8F-5614-11A5-1B2A-AE89C3C421AB}"/>
              </a:ext>
            </a:extLst>
          </p:cNvPr>
          <p:cNvSpPr txBox="1"/>
          <p:nvPr/>
        </p:nvSpPr>
        <p:spPr>
          <a:xfrm>
            <a:off x="7312293" y="6080140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13,200</a:t>
            </a:r>
            <a:endParaRPr kumimoji="1" lang="ja-JP" altLang="en-US" sz="48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E95EEB-5091-9EE6-11FA-2DD32599ACDC}"/>
              </a:ext>
            </a:extLst>
          </p:cNvPr>
          <p:cNvSpPr txBox="1"/>
          <p:nvPr/>
        </p:nvSpPr>
        <p:spPr>
          <a:xfrm>
            <a:off x="9203989" y="6249903"/>
            <a:ext cx="5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円</a:t>
            </a:r>
            <a:endParaRPr kumimoji="1" lang="en-US" altLang="ja-JP" sz="3200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7DDE04-B643-EC19-A1DC-AD065FF81559}"/>
              </a:ext>
            </a:extLst>
          </p:cNvPr>
          <p:cNvSpPr txBox="1"/>
          <p:nvPr/>
        </p:nvSpPr>
        <p:spPr>
          <a:xfrm>
            <a:off x="9077989" y="6029237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(</a:t>
            </a:r>
            <a:r>
              <a:rPr kumimoji="1" lang="ja-JP" altLang="en-US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税込</a:t>
            </a:r>
            <a:r>
              <a:rPr kumimoji="1" lang="en-US" altLang="ja-JP" b="1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)</a:t>
            </a:r>
            <a:endParaRPr kumimoji="1" lang="ja-JP" altLang="en-US" b="1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9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546</TotalTime>
  <Words>36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明朝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山田 悠翔</cp:lastModifiedBy>
  <cp:revision>9</cp:revision>
  <dcterms:created xsi:type="dcterms:W3CDTF">2023-01-22T08:39:21Z</dcterms:created>
  <dcterms:modified xsi:type="dcterms:W3CDTF">2023-01-24T03:05:15Z</dcterms:modified>
</cp:coreProperties>
</file>