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73FC-BBA7-42A9-83A4-C8540F9E71A9}" type="datetimeFigureOut">
              <a:rPr kumimoji="1" lang="ja-JP" altLang="en-US" smtClean="0"/>
              <a:t>2022/7/4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55BC-AF8E-431D-8503-7D1E0CE08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230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73FC-BBA7-42A9-83A4-C8540F9E71A9}" type="datetimeFigureOut">
              <a:rPr kumimoji="1" lang="ja-JP" altLang="en-US" smtClean="0"/>
              <a:t>2022/7/4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55BC-AF8E-431D-8503-7D1E0CE08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116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73FC-BBA7-42A9-83A4-C8540F9E71A9}" type="datetimeFigureOut">
              <a:rPr kumimoji="1" lang="ja-JP" altLang="en-US" smtClean="0"/>
              <a:t>2022/7/4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55BC-AF8E-431D-8503-7D1E0CE08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193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73FC-BBA7-42A9-83A4-C8540F9E71A9}" type="datetimeFigureOut">
              <a:rPr kumimoji="1" lang="ja-JP" altLang="en-US" smtClean="0"/>
              <a:t>2022/7/4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55BC-AF8E-431D-8503-7D1E0CE08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7292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73FC-BBA7-42A9-83A4-C8540F9E71A9}" type="datetimeFigureOut">
              <a:rPr kumimoji="1" lang="ja-JP" altLang="en-US" smtClean="0"/>
              <a:t>2022/7/4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55BC-AF8E-431D-8503-7D1E0CE08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663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73FC-BBA7-42A9-83A4-C8540F9E71A9}" type="datetimeFigureOut">
              <a:rPr kumimoji="1" lang="ja-JP" altLang="en-US" smtClean="0"/>
              <a:t>2022/7/4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55BC-AF8E-431D-8503-7D1E0CE08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285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73FC-BBA7-42A9-83A4-C8540F9E71A9}" type="datetimeFigureOut">
              <a:rPr kumimoji="1" lang="ja-JP" altLang="en-US" smtClean="0"/>
              <a:t>2022/7/4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55BC-AF8E-431D-8503-7D1E0CE08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05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73FC-BBA7-42A9-83A4-C8540F9E71A9}" type="datetimeFigureOut">
              <a:rPr kumimoji="1" lang="ja-JP" altLang="en-US" smtClean="0"/>
              <a:t>2022/7/4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55BC-AF8E-431D-8503-7D1E0CE08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597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73FC-BBA7-42A9-83A4-C8540F9E71A9}" type="datetimeFigureOut">
              <a:rPr kumimoji="1" lang="ja-JP" altLang="en-US" smtClean="0"/>
              <a:t>2022/7/4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55BC-AF8E-431D-8503-7D1E0CE08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09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73FC-BBA7-42A9-83A4-C8540F9E71A9}" type="datetimeFigureOut">
              <a:rPr kumimoji="1" lang="ja-JP" altLang="en-US" smtClean="0"/>
              <a:t>2022/7/4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55BC-AF8E-431D-8503-7D1E0CE08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06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73FC-BBA7-42A9-83A4-C8540F9E71A9}" type="datetimeFigureOut">
              <a:rPr kumimoji="1" lang="ja-JP" altLang="en-US" smtClean="0"/>
              <a:t>2022/7/4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55BC-AF8E-431D-8503-7D1E0CE08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29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D73FC-BBA7-42A9-83A4-C8540F9E71A9}" type="datetimeFigureOut">
              <a:rPr kumimoji="1" lang="ja-JP" altLang="en-US" smtClean="0"/>
              <a:t>2022/7/4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955BC-AF8E-431D-8503-7D1E0CE08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69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8E3F66-D5AE-4C62-717F-2E40E3DC9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883" y="131350"/>
            <a:ext cx="6489573" cy="1971675"/>
          </a:xfrm>
        </p:spPr>
        <p:txBody>
          <a:bodyPr>
            <a:noAutofit/>
          </a:bodyPr>
          <a:lstStyle/>
          <a:p>
            <a:pPr algn="l"/>
            <a:r>
              <a:rPr kumimoji="1" lang="en-US" altLang="ja-JP" sz="6600" dirty="0">
                <a:latin typeface="Arial Black" panose="020B0A04020102020204" pitchFamily="34" charset="0"/>
              </a:rPr>
              <a:t>Bio Cellulose</a:t>
            </a:r>
            <a:r>
              <a:rPr lang="en-US" altLang="ja-JP" sz="6600" dirty="0">
                <a:latin typeface="Arial Black" panose="020B0A04020102020204" pitchFamily="34" charset="0"/>
              </a:rPr>
              <a:t> </a:t>
            </a:r>
            <a:br>
              <a:rPr lang="en-US" altLang="ja-JP" sz="6600" dirty="0">
                <a:latin typeface="Arial Black" panose="020B0A04020102020204" pitchFamily="34" charset="0"/>
              </a:rPr>
            </a:br>
            <a:r>
              <a:rPr kumimoji="1" lang="en-US" altLang="ja-JP" sz="6600" dirty="0">
                <a:latin typeface="Arial Black" panose="020B0A04020102020204" pitchFamily="34" charset="0"/>
              </a:rPr>
              <a:t>Moist Mask+</a:t>
            </a:r>
            <a:endParaRPr kumimoji="1" lang="ja-JP" altLang="en-US" sz="6600" dirty="0">
              <a:latin typeface="Arial Black" panose="020B0A04020102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DA39956-3567-23A2-3DB4-9BA7C2C47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3505" y="1478583"/>
            <a:ext cx="4380782" cy="474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0B90D20-D147-245F-1DD3-FCD5AB98A60C}"/>
              </a:ext>
            </a:extLst>
          </p:cNvPr>
          <p:cNvSpPr txBox="1"/>
          <p:nvPr/>
        </p:nvSpPr>
        <p:spPr>
          <a:xfrm>
            <a:off x="6040265" y="1155587"/>
            <a:ext cx="386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～バイオセルロースモイストマスク～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4D00AF8-38B3-FF83-A71B-F55D286E7103}"/>
              </a:ext>
            </a:extLst>
          </p:cNvPr>
          <p:cNvSpPr txBox="1"/>
          <p:nvPr/>
        </p:nvSpPr>
        <p:spPr>
          <a:xfrm>
            <a:off x="5229225" y="5857253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Arial Black" panose="020B0A04020102020204" pitchFamily="34" charset="0"/>
              </a:rPr>
              <a:t>￥</a:t>
            </a:r>
            <a:r>
              <a:rPr kumimoji="1" lang="en-US" altLang="ja-JP" sz="6000" dirty="0">
                <a:latin typeface="Arial Black" panose="020B0A04020102020204" pitchFamily="34" charset="0"/>
              </a:rPr>
              <a:t>1,650</a:t>
            </a:r>
            <a:r>
              <a:rPr kumimoji="1" lang="en-US" altLang="ja-JP" sz="2400" dirty="0">
                <a:latin typeface="Arial Black" panose="020B0A04020102020204" pitchFamily="34" charset="0"/>
              </a:rPr>
              <a:t>(tax in)</a:t>
            </a:r>
            <a:endParaRPr kumimoji="1" lang="ja-JP" altLang="en-US" sz="2400" dirty="0">
              <a:latin typeface="Arial Black" panose="020B0A04020102020204" pitchFamily="34" charset="0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AF4D0EE0-E7FA-6C2E-D809-3A76D09B4433}"/>
              </a:ext>
            </a:extLst>
          </p:cNvPr>
          <p:cNvGrpSpPr/>
          <p:nvPr/>
        </p:nvGrpSpPr>
        <p:grpSpPr>
          <a:xfrm>
            <a:off x="203780" y="2143826"/>
            <a:ext cx="5647617" cy="1419903"/>
            <a:chOff x="203780" y="2143826"/>
            <a:chExt cx="5647617" cy="1419903"/>
          </a:xfrm>
        </p:grpSpPr>
        <p:sp>
          <p:nvSpPr>
            <p:cNvPr id="8" name="七角形 7">
              <a:extLst>
                <a:ext uri="{FF2B5EF4-FFF2-40B4-BE49-F238E27FC236}">
                  <a16:creationId xmlns:a16="http://schemas.microsoft.com/office/drawing/2014/main" id="{DF2FFBA1-B380-A3D8-CC27-0BB2B4B0DF68}"/>
                </a:ext>
              </a:extLst>
            </p:cNvPr>
            <p:cNvSpPr/>
            <p:nvPr/>
          </p:nvSpPr>
          <p:spPr>
            <a:xfrm>
              <a:off x="203780" y="2210134"/>
              <a:ext cx="761293" cy="771526"/>
            </a:xfrm>
            <a:prstGeom prst="heptagon">
              <a:avLst/>
            </a:prstGeom>
            <a:gradFill flip="none" rotWithShape="1">
              <a:gsLst>
                <a:gs pos="0">
                  <a:srgbClr val="9966FF">
                    <a:tint val="66000"/>
                    <a:satMod val="160000"/>
                  </a:srgbClr>
                </a:gs>
                <a:gs pos="50000">
                  <a:srgbClr val="9966FF">
                    <a:tint val="44500"/>
                    <a:satMod val="160000"/>
                  </a:srgbClr>
                </a:gs>
                <a:gs pos="100000">
                  <a:srgbClr val="9966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</a:rPr>
                <a:t>1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4064A9F3-BC38-10C0-6BBE-FCA7364019CA}"/>
                </a:ext>
              </a:extLst>
            </p:cNvPr>
            <p:cNvSpPr txBox="1"/>
            <p:nvPr/>
          </p:nvSpPr>
          <p:spPr>
            <a:xfrm>
              <a:off x="965072" y="2143826"/>
              <a:ext cx="45910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400" dirty="0">
                  <a:latin typeface="Yu Gothic UI Semilight" panose="020B0400000000000000" pitchFamily="50" charset="-128"/>
                  <a:ea typeface="Yu Gothic UI Semilight" panose="020B0400000000000000" pitchFamily="50" charset="-128"/>
                </a:rPr>
                <a:t>密着感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EA5DABF6-7089-D83B-48F6-4945B88A3D38}"/>
                </a:ext>
              </a:extLst>
            </p:cNvPr>
            <p:cNvSpPr txBox="1"/>
            <p:nvPr/>
          </p:nvSpPr>
          <p:spPr>
            <a:xfrm>
              <a:off x="965072" y="2917398"/>
              <a:ext cx="48863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医療でも活躍する“バイオ繊維”を使用。</a:t>
              </a:r>
              <a:endParaRPr kumimoji="1" lang="en-US" altLang="ja-JP" dirty="0"/>
            </a:p>
            <a:p>
              <a:r>
                <a:rPr kumimoji="1" lang="ja-JP" altLang="en-US" dirty="0"/>
                <a:t>肌に吸い付く予想外の密着感。</a:t>
              </a: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A32822FA-0323-45F8-3682-B0BE63EE8010}"/>
              </a:ext>
            </a:extLst>
          </p:cNvPr>
          <p:cNvGrpSpPr/>
          <p:nvPr/>
        </p:nvGrpSpPr>
        <p:grpSpPr>
          <a:xfrm>
            <a:off x="257883" y="3669772"/>
            <a:ext cx="5642938" cy="1416660"/>
            <a:chOff x="208459" y="3772996"/>
            <a:chExt cx="5642938" cy="1416660"/>
          </a:xfrm>
        </p:grpSpPr>
        <p:sp>
          <p:nvSpPr>
            <p:cNvPr id="10" name="七角形 9">
              <a:extLst>
                <a:ext uri="{FF2B5EF4-FFF2-40B4-BE49-F238E27FC236}">
                  <a16:creationId xmlns:a16="http://schemas.microsoft.com/office/drawing/2014/main" id="{2D16C681-E97C-2D52-068E-1592CE5226A1}"/>
                </a:ext>
              </a:extLst>
            </p:cNvPr>
            <p:cNvSpPr/>
            <p:nvPr/>
          </p:nvSpPr>
          <p:spPr>
            <a:xfrm>
              <a:off x="208459" y="3806427"/>
              <a:ext cx="761293" cy="771526"/>
            </a:xfrm>
            <a:prstGeom prst="heptagon">
              <a:avLst/>
            </a:prstGeom>
            <a:gradFill flip="none" rotWithShape="1">
              <a:gsLst>
                <a:gs pos="0">
                  <a:srgbClr val="9966FF">
                    <a:tint val="66000"/>
                    <a:satMod val="160000"/>
                  </a:srgbClr>
                </a:gs>
                <a:gs pos="50000">
                  <a:srgbClr val="9966FF">
                    <a:tint val="44500"/>
                    <a:satMod val="160000"/>
                  </a:srgbClr>
                </a:gs>
                <a:gs pos="100000">
                  <a:srgbClr val="9966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</a:rPr>
                <a:t>2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76CE2898-F875-C870-ADEB-1B135E528DF1}"/>
                </a:ext>
              </a:extLst>
            </p:cNvPr>
            <p:cNvSpPr txBox="1"/>
            <p:nvPr/>
          </p:nvSpPr>
          <p:spPr>
            <a:xfrm>
              <a:off x="965072" y="3772996"/>
              <a:ext cx="45910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400" dirty="0">
                  <a:latin typeface="Yu Gothic UI Semilight" panose="020B0400000000000000" pitchFamily="50" charset="-128"/>
                  <a:ea typeface="Yu Gothic UI Semilight" panose="020B0400000000000000" pitchFamily="50" charset="-128"/>
                </a:rPr>
                <a:t>保湿力</a:t>
              </a:r>
              <a:endParaRPr kumimoji="1" lang="en-US" altLang="ja-JP" sz="5400" dirty="0">
                <a:latin typeface="Yu Gothic UI Semilight" panose="020B0400000000000000" pitchFamily="50" charset="-128"/>
                <a:ea typeface="Yu Gothic UI Semilight" panose="020B0400000000000000" pitchFamily="50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3A6C5C4C-E29B-0B8D-84D6-09FD311B57F3}"/>
                </a:ext>
              </a:extLst>
            </p:cNvPr>
            <p:cNvSpPr txBox="1"/>
            <p:nvPr/>
          </p:nvSpPr>
          <p:spPr>
            <a:xfrm>
              <a:off x="965072" y="4543325"/>
              <a:ext cx="48863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美容液１本分相当量を配合。</a:t>
              </a:r>
              <a:endParaRPr kumimoji="1" lang="en-US" altLang="ja-JP" dirty="0"/>
            </a:p>
            <a:p>
              <a:r>
                <a:rPr kumimoji="1" lang="ja-JP" altLang="en-US" dirty="0"/>
                <a:t>３種のヒアルロン酸・高濃度コラーゲン配合。</a:t>
              </a:r>
              <a:endParaRPr kumimoji="1" lang="en-US" altLang="ja-JP" dirty="0"/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26A6892B-2656-B8F5-DF54-565E319A090C}"/>
              </a:ext>
            </a:extLst>
          </p:cNvPr>
          <p:cNvGrpSpPr/>
          <p:nvPr/>
        </p:nvGrpSpPr>
        <p:grpSpPr>
          <a:xfrm>
            <a:off x="203780" y="5218007"/>
            <a:ext cx="5647617" cy="1166485"/>
            <a:chOff x="203780" y="5341832"/>
            <a:chExt cx="5647617" cy="1166485"/>
          </a:xfrm>
        </p:grpSpPr>
        <p:sp>
          <p:nvSpPr>
            <p:cNvPr id="11" name="七角形 10">
              <a:extLst>
                <a:ext uri="{FF2B5EF4-FFF2-40B4-BE49-F238E27FC236}">
                  <a16:creationId xmlns:a16="http://schemas.microsoft.com/office/drawing/2014/main" id="{A1043385-D4F4-3EC6-0A8B-BF3EA2207129}"/>
                </a:ext>
              </a:extLst>
            </p:cNvPr>
            <p:cNvSpPr/>
            <p:nvPr/>
          </p:nvSpPr>
          <p:spPr>
            <a:xfrm>
              <a:off x="203780" y="5341832"/>
              <a:ext cx="761293" cy="771526"/>
            </a:xfrm>
            <a:prstGeom prst="heptagon">
              <a:avLst/>
            </a:prstGeom>
            <a:gradFill flip="none" rotWithShape="1">
              <a:gsLst>
                <a:gs pos="0">
                  <a:srgbClr val="9966FF">
                    <a:tint val="66000"/>
                    <a:satMod val="160000"/>
                  </a:srgbClr>
                </a:gs>
                <a:gs pos="50000">
                  <a:srgbClr val="9966FF">
                    <a:tint val="44500"/>
                    <a:satMod val="160000"/>
                  </a:srgbClr>
                </a:gs>
                <a:gs pos="100000">
                  <a:srgbClr val="9966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</a:rPr>
                <a:t>3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FD6D1DB6-6FB4-9EE7-CD54-197ABC3A515D}"/>
                </a:ext>
              </a:extLst>
            </p:cNvPr>
            <p:cNvSpPr txBox="1"/>
            <p:nvPr/>
          </p:nvSpPr>
          <p:spPr>
            <a:xfrm>
              <a:off x="965072" y="5342204"/>
              <a:ext cx="45910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400" dirty="0">
                  <a:latin typeface="Yu Gothic UI Semilight" panose="020B0400000000000000" pitchFamily="50" charset="-128"/>
                  <a:ea typeface="Yu Gothic UI Semilight" panose="020B0400000000000000" pitchFamily="50" charset="-128"/>
                </a:rPr>
                <a:t>鎮静・美白</a:t>
              </a:r>
              <a:endParaRPr kumimoji="1" lang="en-US" altLang="ja-JP" sz="5400" dirty="0">
                <a:latin typeface="Yu Gothic UI Semilight" panose="020B0400000000000000" pitchFamily="50" charset="-128"/>
                <a:ea typeface="Yu Gothic UI Semilight" panose="020B0400000000000000" pitchFamily="50" charset="-128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16714677-B127-0D05-3C0B-DCD49A2B25FF}"/>
                </a:ext>
              </a:extLst>
            </p:cNvPr>
            <p:cNvSpPr txBox="1"/>
            <p:nvPr/>
          </p:nvSpPr>
          <p:spPr>
            <a:xfrm>
              <a:off x="965072" y="6138985"/>
              <a:ext cx="4886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保水力を高めて瞬時にトーン</a:t>
              </a:r>
              <a:r>
                <a:rPr kumimoji="1" lang="en-US" altLang="ja-JP" dirty="0"/>
                <a:t>UP</a:t>
              </a:r>
              <a:r>
                <a:rPr kumimoji="1" lang="ja-JP" altLang="en-US" dirty="0"/>
                <a:t>。</a:t>
              </a:r>
              <a:endParaRPr kumimoji="1" lang="en-US" altLang="ja-JP" dirty="0"/>
            </a:p>
          </p:txBody>
        </p:sp>
      </p:grpSp>
    </p:spTree>
    <p:extLst>
      <p:ext uri="{BB962C8B-B14F-4D97-AF65-F5344CB8AC3E}">
        <p14:creationId xmlns:p14="http://schemas.microsoft.com/office/powerpoint/2010/main" val="524332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66</Words>
  <Application>Microsoft Office PowerPoint</Application>
  <PresentationFormat>A4 210 x 297 mm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Yu Gothic UI Semilight</vt:lpstr>
      <vt:lpstr>Arial</vt:lpstr>
      <vt:lpstr>Arial Black</vt:lpstr>
      <vt:lpstr>Calibri</vt:lpstr>
      <vt:lpstr>Calibri Light</vt:lpstr>
      <vt:lpstr>Office テーマ</vt:lpstr>
      <vt:lpstr>Bio Cellulose  Moist Mask+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 Cellulose  Moist Mask</dc:title>
  <dc:creator>杉岡 玲奈</dc:creator>
  <cp:lastModifiedBy>杉岡 玲奈</cp:lastModifiedBy>
  <cp:revision>7</cp:revision>
  <dcterms:created xsi:type="dcterms:W3CDTF">2022-06-30T07:06:16Z</dcterms:created>
  <dcterms:modified xsi:type="dcterms:W3CDTF">2022-07-04T02:21:47Z</dcterms:modified>
</cp:coreProperties>
</file>