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CC"/>
    <a:srgbClr val="99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1050" y="-1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D73FC-BBA7-42A9-83A4-C8540F9E71A9}" type="datetimeFigureOut">
              <a:rPr kumimoji="1" lang="ja-JP" altLang="en-US" smtClean="0"/>
              <a:t>2022/7/5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B955BC-AF8E-431D-8503-7D1E0CE0849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723032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D73FC-BBA7-42A9-83A4-C8540F9E71A9}" type="datetimeFigureOut">
              <a:rPr kumimoji="1" lang="ja-JP" altLang="en-US" smtClean="0"/>
              <a:t>2022/7/5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B955BC-AF8E-431D-8503-7D1E0CE0849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011637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D73FC-BBA7-42A9-83A4-C8540F9E71A9}" type="datetimeFigureOut">
              <a:rPr kumimoji="1" lang="ja-JP" altLang="en-US" smtClean="0"/>
              <a:t>2022/7/5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B955BC-AF8E-431D-8503-7D1E0CE0849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219334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D73FC-BBA7-42A9-83A4-C8540F9E71A9}" type="datetimeFigureOut">
              <a:rPr kumimoji="1" lang="ja-JP" altLang="en-US" smtClean="0"/>
              <a:t>2022/7/5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B955BC-AF8E-431D-8503-7D1E0CE0849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172929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D73FC-BBA7-42A9-83A4-C8540F9E71A9}" type="datetimeFigureOut">
              <a:rPr kumimoji="1" lang="ja-JP" altLang="en-US" smtClean="0"/>
              <a:t>2022/7/5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B955BC-AF8E-431D-8503-7D1E0CE0849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366348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D73FC-BBA7-42A9-83A4-C8540F9E71A9}" type="datetimeFigureOut">
              <a:rPr kumimoji="1" lang="ja-JP" altLang="en-US" smtClean="0"/>
              <a:t>2022/7/5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B955BC-AF8E-431D-8503-7D1E0CE0849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628501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D73FC-BBA7-42A9-83A4-C8540F9E71A9}" type="datetimeFigureOut">
              <a:rPr kumimoji="1" lang="ja-JP" altLang="en-US" smtClean="0"/>
              <a:t>2022/7/5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B955BC-AF8E-431D-8503-7D1E0CE0849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210519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D73FC-BBA7-42A9-83A4-C8540F9E71A9}" type="datetimeFigureOut">
              <a:rPr kumimoji="1" lang="ja-JP" altLang="en-US" smtClean="0"/>
              <a:t>2022/7/5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B955BC-AF8E-431D-8503-7D1E0CE0849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759736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D73FC-BBA7-42A9-83A4-C8540F9E71A9}" type="datetimeFigureOut">
              <a:rPr kumimoji="1" lang="ja-JP" altLang="en-US" smtClean="0"/>
              <a:t>2022/7/5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B955BC-AF8E-431D-8503-7D1E0CE0849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320922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D73FC-BBA7-42A9-83A4-C8540F9E71A9}" type="datetimeFigureOut">
              <a:rPr kumimoji="1" lang="ja-JP" altLang="en-US" smtClean="0"/>
              <a:t>2022/7/5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B955BC-AF8E-431D-8503-7D1E0CE0849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650659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D73FC-BBA7-42A9-83A4-C8540F9E71A9}" type="datetimeFigureOut">
              <a:rPr kumimoji="1" lang="ja-JP" altLang="en-US" smtClean="0"/>
              <a:t>2022/7/5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B955BC-AF8E-431D-8503-7D1E0CE0849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042992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DD73FC-BBA7-42A9-83A4-C8540F9E71A9}" type="datetimeFigureOut">
              <a:rPr kumimoji="1" lang="ja-JP" altLang="en-US" smtClean="0"/>
              <a:t>2022/7/5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B955BC-AF8E-431D-8503-7D1E0CE0849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376986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1000" r="-1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F8E3F66-D5AE-4C62-717F-2E40E3DC95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9416" y="142776"/>
            <a:ext cx="9743367" cy="1257822"/>
          </a:xfrm>
        </p:spPr>
        <p:txBody>
          <a:bodyPr>
            <a:noAutofit/>
          </a:bodyPr>
          <a:lstStyle/>
          <a:p>
            <a:pPr algn="l"/>
            <a:r>
              <a:rPr kumimoji="1" lang="en-US" altLang="ja-JP" sz="8000" dirty="0">
                <a:latin typeface="Arial Black" panose="020B0A04020102020204" pitchFamily="34" charset="0"/>
              </a:rPr>
              <a:t>Granface Wash</a:t>
            </a:r>
            <a:endParaRPr kumimoji="1" lang="ja-JP" altLang="en-US" sz="8000" dirty="0">
              <a:latin typeface="Arial Black" panose="020B0A04020102020204" pitchFamily="34" charset="0"/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B0B90D20-D147-245F-1DD3-FCD5AB98A60C}"/>
              </a:ext>
            </a:extLst>
          </p:cNvPr>
          <p:cNvSpPr txBox="1"/>
          <p:nvPr/>
        </p:nvSpPr>
        <p:spPr>
          <a:xfrm>
            <a:off x="6583190" y="1167382"/>
            <a:ext cx="386573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000" dirty="0">
                <a:latin typeface="Yu Gothic UI Semilight" panose="020B0400000000000000" pitchFamily="50" charset="-128"/>
                <a:ea typeface="Yu Gothic UI Semilight" panose="020B0400000000000000" pitchFamily="50" charset="-128"/>
              </a:rPr>
              <a:t>～グランフェイスウォッシュ～</a:t>
            </a: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64D00AF8-38B3-FF83-A71B-F55D286E7103}"/>
              </a:ext>
            </a:extLst>
          </p:cNvPr>
          <p:cNvSpPr txBox="1"/>
          <p:nvPr/>
        </p:nvSpPr>
        <p:spPr>
          <a:xfrm>
            <a:off x="6257708" y="5929545"/>
            <a:ext cx="3733093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6000" dirty="0">
                <a:latin typeface="Arial Black" panose="020B0A04020102020204" pitchFamily="34" charset="0"/>
              </a:rPr>
              <a:t>￥</a:t>
            </a:r>
            <a:r>
              <a:rPr kumimoji="1" lang="en-US" altLang="ja-JP" sz="6000" dirty="0">
                <a:latin typeface="Arial Black" panose="020B0A04020102020204" pitchFamily="34" charset="0"/>
              </a:rPr>
              <a:t>880</a:t>
            </a:r>
            <a:r>
              <a:rPr kumimoji="1" lang="en-US" altLang="ja-JP" sz="2400" dirty="0">
                <a:latin typeface="Arial Black" panose="020B0A04020102020204" pitchFamily="34" charset="0"/>
              </a:rPr>
              <a:t>(tax in)</a:t>
            </a:r>
            <a:endParaRPr kumimoji="1" lang="ja-JP" altLang="en-US" sz="2400" dirty="0">
              <a:latin typeface="Arial Black" panose="020B0A04020102020204" pitchFamily="34" charset="0"/>
            </a:endParaRPr>
          </a:p>
        </p:txBody>
      </p:sp>
      <p:grpSp>
        <p:nvGrpSpPr>
          <p:cNvPr id="20" name="グループ化 19">
            <a:extLst>
              <a:ext uri="{FF2B5EF4-FFF2-40B4-BE49-F238E27FC236}">
                <a16:creationId xmlns:a16="http://schemas.microsoft.com/office/drawing/2014/main" id="{AF4D0EE0-E7FA-6C2E-D809-3A76D09B4433}"/>
              </a:ext>
            </a:extLst>
          </p:cNvPr>
          <p:cNvGrpSpPr/>
          <p:nvPr/>
        </p:nvGrpSpPr>
        <p:grpSpPr>
          <a:xfrm>
            <a:off x="203780" y="1668077"/>
            <a:ext cx="5911270" cy="1419903"/>
            <a:chOff x="203780" y="2143826"/>
            <a:chExt cx="5911270" cy="1419903"/>
          </a:xfrm>
        </p:grpSpPr>
        <p:sp>
          <p:nvSpPr>
            <p:cNvPr id="8" name="七角形 7">
              <a:extLst>
                <a:ext uri="{FF2B5EF4-FFF2-40B4-BE49-F238E27FC236}">
                  <a16:creationId xmlns:a16="http://schemas.microsoft.com/office/drawing/2014/main" id="{DF2FFBA1-B380-A3D8-CC27-0BB2B4B0DF68}"/>
                </a:ext>
              </a:extLst>
            </p:cNvPr>
            <p:cNvSpPr/>
            <p:nvPr/>
          </p:nvSpPr>
          <p:spPr>
            <a:xfrm>
              <a:off x="203780" y="2210134"/>
              <a:ext cx="761293" cy="771526"/>
            </a:xfrm>
            <a:prstGeom prst="heptagon">
              <a:avLst/>
            </a:prstGeom>
            <a:gradFill flip="none" rotWithShape="1">
              <a:gsLst>
                <a:gs pos="0">
                  <a:srgbClr val="FF33CC">
                    <a:tint val="66000"/>
                    <a:satMod val="160000"/>
                  </a:srgbClr>
                </a:gs>
                <a:gs pos="50000">
                  <a:srgbClr val="FF33CC">
                    <a:tint val="44500"/>
                    <a:satMod val="160000"/>
                  </a:srgbClr>
                </a:gs>
                <a:gs pos="100000">
                  <a:srgbClr val="FF33CC">
                    <a:tint val="23500"/>
                    <a:satMod val="160000"/>
                  </a:srgbClr>
                </a:gs>
              </a:gsLst>
              <a:lin ang="54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en-US" altLang="ja-JP" dirty="0">
                  <a:solidFill>
                    <a:schemeClr val="tx1"/>
                  </a:solidFill>
                </a:rPr>
                <a:t>1</a:t>
              </a:r>
              <a:endParaRPr kumimoji="1" lang="ja-JP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12" name="テキスト ボックス 11">
              <a:extLst>
                <a:ext uri="{FF2B5EF4-FFF2-40B4-BE49-F238E27FC236}">
                  <a16:creationId xmlns:a16="http://schemas.microsoft.com/office/drawing/2014/main" id="{4064A9F3-BC38-10C0-6BBE-FCA7364019CA}"/>
                </a:ext>
              </a:extLst>
            </p:cNvPr>
            <p:cNvSpPr txBox="1"/>
            <p:nvPr/>
          </p:nvSpPr>
          <p:spPr>
            <a:xfrm>
              <a:off x="965072" y="2143826"/>
              <a:ext cx="4683308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5400" dirty="0">
                  <a:latin typeface="Yu Gothic UI Semilight" panose="020B0400000000000000" pitchFamily="50" charset="-128"/>
                  <a:ea typeface="Yu Gothic UI Semilight" panose="020B0400000000000000" pitchFamily="50" charset="-128"/>
                </a:rPr>
                <a:t>崩れない濃密泡</a:t>
              </a:r>
            </a:p>
          </p:txBody>
        </p:sp>
        <p:sp>
          <p:nvSpPr>
            <p:cNvPr id="13" name="テキスト ボックス 12">
              <a:extLst>
                <a:ext uri="{FF2B5EF4-FFF2-40B4-BE49-F238E27FC236}">
                  <a16:creationId xmlns:a16="http://schemas.microsoft.com/office/drawing/2014/main" id="{EA5DABF6-7089-D83B-48F6-4945B88A3D38}"/>
                </a:ext>
              </a:extLst>
            </p:cNvPr>
            <p:cNvSpPr txBox="1"/>
            <p:nvPr/>
          </p:nvSpPr>
          <p:spPr>
            <a:xfrm>
              <a:off x="965072" y="2917398"/>
              <a:ext cx="5149978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dirty="0"/>
                <a:t>ハニカム構造で濃密泡を実現。　　　　　　　摩擦レスかつ炭酸を逃がしません。</a:t>
              </a:r>
            </a:p>
          </p:txBody>
        </p:sp>
      </p:grpSp>
      <p:grpSp>
        <p:nvGrpSpPr>
          <p:cNvPr id="19" name="グループ化 18">
            <a:extLst>
              <a:ext uri="{FF2B5EF4-FFF2-40B4-BE49-F238E27FC236}">
                <a16:creationId xmlns:a16="http://schemas.microsoft.com/office/drawing/2014/main" id="{A32822FA-0323-45F8-3682-B0BE63EE8010}"/>
              </a:ext>
            </a:extLst>
          </p:cNvPr>
          <p:cNvGrpSpPr/>
          <p:nvPr/>
        </p:nvGrpSpPr>
        <p:grpSpPr>
          <a:xfrm>
            <a:off x="203780" y="3213197"/>
            <a:ext cx="6090613" cy="1693659"/>
            <a:chOff x="208459" y="3772996"/>
            <a:chExt cx="6090613" cy="1693659"/>
          </a:xfrm>
        </p:grpSpPr>
        <p:sp>
          <p:nvSpPr>
            <p:cNvPr id="10" name="七角形 9">
              <a:extLst>
                <a:ext uri="{FF2B5EF4-FFF2-40B4-BE49-F238E27FC236}">
                  <a16:creationId xmlns:a16="http://schemas.microsoft.com/office/drawing/2014/main" id="{2D16C681-E97C-2D52-068E-1592CE5226A1}"/>
                </a:ext>
              </a:extLst>
            </p:cNvPr>
            <p:cNvSpPr/>
            <p:nvPr/>
          </p:nvSpPr>
          <p:spPr>
            <a:xfrm>
              <a:off x="208459" y="3806427"/>
              <a:ext cx="761293" cy="771526"/>
            </a:xfrm>
            <a:prstGeom prst="heptagon">
              <a:avLst/>
            </a:prstGeom>
            <a:gradFill flip="none" rotWithShape="1">
              <a:gsLst>
                <a:gs pos="0">
                  <a:srgbClr val="FF33CC">
                    <a:tint val="66000"/>
                    <a:satMod val="160000"/>
                  </a:srgbClr>
                </a:gs>
                <a:gs pos="50000">
                  <a:srgbClr val="FF33CC">
                    <a:tint val="44500"/>
                    <a:satMod val="160000"/>
                  </a:srgbClr>
                </a:gs>
                <a:gs pos="100000">
                  <a:srgbClr val="FF33CC">
                    <a:tint val="23500"/>
                    <a:satMod val="160000"/>
                  </a:srgbClr>
                </a:gs>
              </a:gsLst>
              <a:lin ang="54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en-US" altLang="ja-JP" dirty="0">
                  <a:solidFill>
                    <a:schemeClr val="tx1"/>
                  </a:solidFill>
                </a:rPr>
                <a:t>2</a:t>
              </a:r>
              <a:endParaRPr kumimoji="1" lang="ja-JP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14" name="テキスト ボックス 13">
              <a:extLst>
                <a:ext uri="{FF2B5EF4-FFF2-40B4-BE49-F238E27FC236}">
                  <a16:creationId xmlns:a16="http://schemas.microsoft.com/office/drawing/2014/main" id="{76CE2898-F875-C870-ADEB-1B135E528DF1}"/>
                </a:ext>
              </a:extLst>
            </p:cNvPr>
            <p:cNvSpPr txBox="1"/>
            <p:nvPr/>
          </p:nvSpPr>
          <p:spPr>
            <a:xfrm>
              <a:off x="965072" y="3772996"/>
              <a:ext cx="4591050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5400" dirty="0">
                  <a:latin typeface="Yu Gothic UI Semilight" panose="020B0400000000000000" pitchFamily="50" charset="-128"/>
                  <a:ea typeface="Yu Gothic UI Semilight" panose="020B0400000000000000" pitchFamily="50" charset="-128"/>
                </a:rPr>
                <a:t>保湿力</a:t>
              </a:r>
              <a:endParaRPr kumimoji="1" lang="en-US" altLang="ja-JP" sz="5400" dirty="0">
                <a:latin typeface="Yu Gothic UI Semilight" panose="020B0400000000000000" pitchFamily="50" charset="-128"/>
                <a:ea typeface="Yu Gothic UI Semilight" panose="020B0400000000000000" pitchFamily="50" charset="-128"/>
              </a:endParaRPr>
            </a:p>
          </p:txBody>
        </p:sp>
        <p:sp>
          <p:nvSpPr>
            <p:cNvPr id="15" name="テキスト ボックス 14">
              <a:extLst>
                <a:ext uri="{FF2B5EF4-FFF2-40B4-BE49-F238E27FC236}">
                  <a16:creationId xmlns:a16="http://schemas.microsoft.com/office/drawing/2014/main" id="{3A6C5C4C-E29B-0B8D-84D6-09FD311B57F3}"/>
                </a:ext>
              </a:extLst>
            </p:cNvPr>
            <p:cNvSpPr txBox="1"/>
            <p:nvPr/>
          </p:nvSpPr>
          <p:spPr>
            <a:xfrm>
              <a:off x="965072" y="4543325"/>
              <a:ext cx="5334000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dirty="0"/>
                <a:t>高濃度炭酸</a:t>
              </a:r>
              <a:r>
                <a:rPr kumimoji="1" lang="en-US" altLang="ja-JP" dirty="0"/>
                <a:t>×</a:t>
              </a:r>
              <a:r>
                <a:rPr kumimoji="1" lang="ja-JP" altLang="en-US" dirty="0"/>
                <a:t>リンゴ果実美容細胞エキス配合で、</a:t>
              </a:r>
              <a:endParaRPr kumimoji="1" lang="en-US" altLang="ja-JP" dirty="0"/>
            </a:p>
            <a:p>
              <a:r>
                <a:rPr kumimoji="1" lang="ja-JP" altLang="en-US" dirty="0"/>
                <a:t>毛穴の奥の汚れを吸着すると同時に</a:t>
              </a:r>
              <a:endParaRPr kumimoji="1" lang="en-US" altLang="ja-JP" dirty="0"/>
            </a:p>
            <a:p>
              <a:r>
                <a:rPr kumimoji="1" lang="ja-JP" altLang="en-US" dirty="0"/>
                <a:t>美容成分を届けます。</a:t>
              </a:r>
            </a:p>
          </p:txBody>
        </p:sp>
      </p:grpSp>
      <p:grpSp>
        <p:nvGrpSpPr>
          <p:cNvPr id="21" name="グループ化 20">
            <a:extLst>
              <a:ext uri="{FF2B5EF4-FFF2-40B4-BE49-F238E27FC236}">
                <a16:creationId xmlns:a16="http://schemas.microsoft.com/office/drawing/2014/main" id="{26A6892B-2656-B8F5-DF54-565E319A090C}"/>
              </a:ext>
            </a:extLst>
          </p:cNvPr>
          <p:cNvGrpSpPr/>
          <p:nvPr/>
        </p:nvGrpSpPr>
        <p:grpSpPr>
          <a:xfrm>
            <a:off x="203780" y="4920040"/>
            <a:ext cx="5647617" cy="1720483"/>
            <a:chOff x="203780" y="5341832"/>
            <a:chExt cx="5647617" cy="1720483"/>
          </a:xfrm>
        </p:grpSpPr>
        <p:sp>
          <p:nvSpPr>
            <p:cNvPr id="11" name="七角形 10">
              <a:extLst>
                <a:ext uri="{FF2B5EF4-FFF2-40B4-BE49-F238E27FC236}">
                  <a16:creationId xmlns:a16="http://schemas.microsoft.com/office/drawing/2014/main" id="{A1043385-D4F4-3EC6-0A8B-BF3EA2207129}"/>
                </a:ext>
              </a:extLst>
            </p:cNvPr>
            <p:cNvSpPr/>
            <p:nvPr/>
          </p:nvSpPr>
          <p:spPr>
            <a:xfrm>
              <a:off x="203780" y="5341832"/>
              <a:ext cx="761293" cy="771526"/>
            </a:xfrm>
            <a:prstGeom prst="heptagon">
              <a:avLst/>
            </a:prstGeom>
            <a:gradFill flip="none" rotWithShape="1">
              <a:gsLst>
                <a:gs pos="0">
                  <a:srgbClr val="FF33CC">
                    <a:tint val="66000"/>
                    <a:satMod val="160000"/>
                  </a:srgbClr>
                </a:gs>
                <a:gs pos="50000">
                  <a:srgbClr val="FF33CC">
                    <a:tint val="44500"/>
                    <a:satMod val="160000"/>
                  </a:srgbClr>
                </a:gs>
                <a:gs pos="100000">
                  <a:srgbClr val="FF33CC">
                    <a:tint val="23500"/>
                    <a:satMod val="160000"/>
                  </a:srgbClr>
                </a:gs>
              </a:gsLst>
              <a:lin ang="54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en-US" altLang="ja-JP" dirty="0">
                  <a:solidFill>
                    <a:schemeClr val="tx1"/>
                  </a:solidFill>
                </a:rPr>
                <a:t>3</a:t>
              </a:r>
              <a:endParaRPr kumimoji="1" lang="ja-JP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16" name="テキスト ボックス 15">
              <a:extLst>
                <a:ext uri="{FF2B5EF4-FFF2-40B4-BE49-F238E27FC236}">
                  <a16:creationId xmlns:a16="http://schemas.microsoft.com/office/drawing/2014/main" id="{FD6D1DB6-6FB4-9EE7-CD54-197ABC3A515D}"/>
                </a:ext>
              </a:extLst>
            </p:cNvPr>
            <p:cNvSpPr txBox="1"/>
            <p:nvPr/>
          </p:nvSpPr>
          <p:spPr>
            <a:xfrm>
              <a:off x="965072" y="5342204"/>
              <a:ext cx="4591050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5400" dirty="0">
                  <a:latin typeface="Yu Gothic UI Semilight" panose="020B0400000000000000" pitchFamily="50" charset="-128"/>
                  <a:ea typeface="Yu Gothic UI Semilight" panose="020B0400000000000000" pitchFamily="50" charset="-128"/>
                </a:rPr>
                <a:t>光の効果</a:t>
              </a:r>
              <a:r>
                <a:rPr kumimoji="1" lang="en-US" altLang="ja-JP" sz="5400" dirty="0">
                  <a:latin typeface="Yu Gothic UI Semilight" panose="020B0400000000000000" pitchFamily="50" charset="-128"/>
                  <a:ea typeface="Yu Gothic UI Semilight" panose="020B0400000000000000" pitchFamily="50" charset="-128"/>
                </a:rPr>
                <a:t>UP</a:t>
              </a:r>
            </a:p>
          </p:txBody>
        </p:sp>
        <p:sp>
          <p:nvSpPr>
            <p:cNvPr id="18" name="テキスト ボックス 17">
              <a:extLst>
                <a:ext uri="{FF2B5EF4-FFF2-40B4-BE49-F238E27FC236}">
                  <a16:creationId xmlns:a16="http://schemas.microsoft.com/office/drawing/2014/main" id="{16714677-B127-0D05-3C0B-DCD49A2B25FF}"/>
                </a:ext>
              </a:extLst>
            </p:cNvPr>
            <p:cNvSpPr txBox="1"/>
            <p:nvPr/>
          </p:nvSpPr>
          <p:spPr>
            <a:xfrm>
              <a:off x="965072" y="6138985"/>
              <a:ext cx="4886325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dirty="0"/>
                <a:t>毛穴よりも細かい</a:t>
              </a:r>
              <a:r>
                <a:rPr kumimoji="1" lang="en-US" altLang="ja-JP" dirty="0"/>
                <a:t>2.2μm</a:t>
              </a:r>
              <a:r>
                <a:rPr kumimoji="1" lang="ja-JP" altLang="en-US" dirty="0"/>
                <a:t>の泡で毛穴の汚れを吸着することにより、光の効果を最大限に　引き出します。</a:t>
              </a:r>
              <a:endParaRPr kumimoji="1" lang="en-US" altLang="ja-JP" dirty="0"/>
            </a:p>
          </p:txBody>
        </p:sp>
      </p:grpSp>
      <p:pic>
        <p:nvPicPr>
          <p:cNvPr id="23" name="図 22" descr="白黒の写真にテキストが書いてあるボトル&#10;&#10;中程度の精度で自動的に生成された説明">
            <a:extLst>
              <a:ext uri="{FF2B5EF4-FFF2-40B4-BE49-F238E27FC236}">
                <a16:creationId xmlns:a16="http://schemas.microsoft.com/office/drawing/2014/main" id="{09D8D2D3-15E9-8527-1653-74FC3224526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25000"/>
                    </a14:imgEffect>
                    <a14:imgEffect>
                      <a14:brightnessContrast bright="20000" contrast="-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84044" y="452573"/>
            <a:ext cx="3870935" cy="580640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799EC8CF-20C9-3FD9-9CB3-EF38A32D4544}"/>
              </a:ext>
            </a:extLst>
          </p:cNvPr>
          <p:cNvSpPr/>
          <p:nvPr/>
        </p:nvSpPr>
        <p:spPr>
          <a:xfrm>
            <a:off x="5494293" y="6245150"/>
            <a:ext cx="941343" cy="430575"/>
          </a:xfrm>
          <a:prstGeom prst="rect">
            <a:avLst/>
          </a:prstGeom>
          <a:solidFill>
            <a:srgbClr val="FF33CC">
              <a:alpha val="2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solidFill>
                  <a:schemeClr val="tx1"/>
                </a:solidFill>
              </a:rPr>
              <a:t>１回</a:t>
            </a:r>
          </a:p>
        </p:txBody>
      </p:sp>
    </p:spTree>
    <p:extLst>
      <p:ext uri="{BB962C8B-B14F-4D97-AF65-F5344CB8AC3E}">
        <p14:creationId xmlns:p14="http://schemas.microsoft.com/office/powerpoint/2010/main" val="52433252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112</TotalTime>
  <Words>90</Words>
  <Application>Microsoft Office PowerPoint</Application>
  <PresentationFormat>A4 210 x 297 mm</PresentationFormat>
  <Paragraphs>15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Yu Gothic UI Semilight</vt:lpstr>
      <vt:lpstr>Arial</vt:lpstr>
      <vt:lpstr>Arial Black</vt:lpstr>
      <vt:lpstr>Calibri</vt:lpstr>
      <vt:lpstr>Calibri Light</vt:lpstr>
      <vt:lpstr>Office テーマ</vt:lpstr>
      <vt:lpstr>Granface Wash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Bio Cellulose  Moist Mask</dc:title>
  <dc:creator>杉岡 玲奈</dc:creator>
  <cp:lastModifiedBy>山城 賢</cp:lastModifiedBy>
  <cp:revision>14</cp:revision>
  <dcterms:created xsi:type="dcterms:W3CDTF">2022-06-30T07:06:16Z</dcterms:created>
  <dcterms:modified xsi:type="dcterms:W3CDTF">2022-07-05T07:50:33Z</dcterms:modified>
</cp:coreProperties>
</file>