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A66D"/>
    <a:srgbClr val="FFD7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22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7FE9-EB4A-45AD-ADC2-529FAC1D5049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C758-53C3-4F46-BBC1-F3E0C314A8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664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7FE9-EB4A-45AD-ADC2-529FAC1D5049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C758-53C3-4F46-BBC1-F3E0C314A8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108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7FE9-EB4A-45AD-ADC2-529FAC1D5049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C758-53C3-4F46-BBC1-F3E0C314A8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386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7FE9-EB4A-45AD-ADC2-529FAC1D5049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C758-53C3-4F46-BBC1-F3E0C314A8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350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7FE9-EB4A-45AD-ADC2-529FAC1D5049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C758-53C3-4F46-BBC1-F3E0C314A8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547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7FE9-EB4A-45AD-ADC2-529FAC1D5049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C758-53C3-4F46-BBC1-F3E0C314A8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699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7FE9-EB4A-45AD-ADC2-529FAC1D5049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C758-53C3-4F46-BBC1-F3E0C314A8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151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7FE9-EB4A-45AD-ADC2-529FAC1D5049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C758-53C3-4F46-BBC1-F3E0C314A8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578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7FE9-EB4A-45AD-ADC2-529FAC1D5049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C758-53C3-4F46-BBC1-F3E0C314A8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504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7FE9-EB4A-45AD-ADC2-529FAC1D5049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C758-53C3-4F46-BBC1-F3E0C314A8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219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7FE9-EB4A-45AD-ADC2-529FAC1D5049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CC758-53C3-4F46-BBC1-F3E0C314A8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16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F7FE9-EB4A-45AD-ADC2-529FAC1D5049}" type="datetimeFigureOut">
              <a:rPr kumimoji="1" lang="ja-JP" altLang="en-US" smtClean="0"/>
              <a:t>2023/9/12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CC758-53C3-4F46-BBC1-F3E0C314A8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186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 descr="洗面道具, ローション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6E0364DF-6EAB-9AA9-6321-9389B75A04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7D5EA4ED-1C21-F171-1D99-8321ABB61A5F}"/>
              </a:ext>
            </a:extLst>
          </p:cNvPr>
          <p:cNvGrpSpPr/>
          <p:nvPr/>
        </p:nvGrpSpPr>
        <p:grpSpPr>
          <a:xfrm>
            <a:off x="342900" y="827027"/>
            <a:ext cx="6172200" cy="1148107"/>
            <a:chOff x="342900" y="827027"/>
            <a:chExt cx="6172200" cy="1148107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374CDF5C-3915-1717-9097-5CDED0056F36}"/>
                </a:ext>
              </a:extLst>
            </p:cNvPr>
            <p:cNvSpPr txBox="1"/>
            <p:nvPr/>
          </p:nvSpPr>
          <p:spPr>
            <a:xfrm>
              <a:off x="342900" y="1328803"/>
              <a:ext cx="6172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3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スキンケア</a:t>
              </a:r>
              <a:r>
                <a:rPr kumimoji="1" lang="ja-JP" altLang="en-US" sz="3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感覚</a:t>
              </a:r>
              <a:r>
                <a:rPr kumimoji="1" lang="ja-JP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の</a:t>
              </a:r>
              <a:r>
                <a:rPr kumimoji="1" lang="ja-JP" altLang="en-US" sz="36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日焼け止め</a:t>
              </a:r>
            </a:p>
          </p:txBody>
        </p: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192803B9-160D-375D-A970-E98E13C429DB}"/>
                </a:ext>
              </a:extLst>
            </p:cNvPr>
            <p:cNvSpPr txBox="1"/>
            <p:nvPr/>
          </p:nvSpPr>
          <p:spPr>
            <a:xfrm>
              <a:off x="1271361" y="827027"/>
              <a:ext cx="431527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游明朝" panose="02020400000000000000" pitchFamily="18" charset="-128"/>
                  <a:ea typeface="游明朝" panose="02020400000000000000" pitchFamily="18" charset="-128"/>
                </a:rPr>
                <a:t>塗れば塗るほどお肌が綺麗になる</a:t>
              </a:r>
              <a:endParaRPr kumimoji="1"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游明朝" panose="02020400000000000000" pitchFamily="18" charset="-128"/>
                <a:ea typeface="游明朝" panose="02020400000000000000" pitchFamily="18" charset="-128"/>
              </a:endParaRPr>
            </a:p>
          </p:txBody>
        </p:sp>
      </p:grpSp>
      <p:pic>
        <p:nvPicPr>
          <p:cNvPr id="11" name="図 10" descr="ロゴ, 会社名&#10;&#10;自動的に生成された説明">
            <a:extLst>
              <a:ext uri="{FF2B5EF4-FFF2-40B4-BE49-F238E27FC236}">
                <a16:creationId xmlns:a16="http://schemas.microsoft.com/office/drawing/2014/main" id="{2301456A-4B23-841C-333E-317894A5B0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7846" y="-423812"/>
            <a:ext cx="1853711" cy="1647743"/>
          </a:xfrm>
          <a:prstGeom prst="rect">
            <a:avLst/>
          </a:prstGeom>
        </p:spPr>
      </p:pic>
      <p:sp>
        <p:nvSpPr>
          <p:cNvPr id="12" name="楕円 11">
            <a:extLst>
              <a:ext uri="{FF2B5EF4-FFF2-40B4-BE49-F238E27FC236}">
                <a16:creationId xmlns:a16="http://schemas.microsoft.com/office/drawing/2014/main" id="{2CD64381-7796-1829-E31B-C2EB7012F6EF}"/>
              </a:ext>
            </a:extLst>
          </p:cNvPr>
          <p:cNvSpPr/>
          <p:nvPr/>
        </p:nvSpPr>
        <p:spPr>
          <a:xfrm>
            <a:off x="502252" y="2083284"/>
            <a:ext cx="1499182" cy="1413992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solidFill>
              <a:srgbClr val="D1A66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SPF50+</a:t>
            </a:r>
          </a:p>
          <a:p>
            <a:pPr algn="ctr"/>
            <a:r>
              <a: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PA++++</a:t>
            </a:r>
            <a:endParaRPr kumimoji="1" lang="ja-JP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DB25C6B9-5324-D514-7918-845321CB6299}"/>
              </a:ext>
            </a:extLst>
          </p:cNvPr>
          <p:cNvSpPr/>
          <p:nvPr/>
        </p:nvSpPr>
        <p:spPr>
          <a:xfrm>
            <a:off x="3402568" y="2079894"/>
            <a:ext cx="1512786" cy="1420772"/>
          </a:xfrm>
          <a:prstGeom prst="ellipse">
            <a:avLst/>
          </a:prstGeom>
          <a:solidFill>
            <a:srgbClr val="FFFFFF">
              <a:alpha val="60000"/>
            </a:srgbClr>
          </a:solidFill>
          <a:ln>
            <a:solidFill>
              <a:srgbClr val="D1A66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美容液</a:t>
            </a:r>
            <a:endParaRPr kumimoji="1" lang="en-US" altLang="ja-JP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kumimoji="1" lang="ja-JP" alt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効果</a:t>
            </a: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5FE13828-8406-0482-4022-FB37E1178FEF}"/>
              </a:ext>
            </a:extLst>
          </p:cNvPr>
          <p:cNvGrpSpPr/>
          <p:nvPr/>
        </p:nvGrpSpPr>
        <p:grpSpPr>
          <a:xfrm>
            <a:off x="-357395" y="6741269"/>
            <a:ext cx="3457104" cy="1970180"/>
            <a:chOff x="-251733" y="5067696"/>
            <a:chExt cx="3189969" cy="1793175"/>
          </a:xfrm>
        </p:grpSpPr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5C26AF36-42E5-C6BB-02C9-51788E50067A}"/>
                </a:ext>
              </a:extLst>
            </p:cNvPr>
            <p:cNvSpPr txBox="1"/>
            <p:nvPr/>
          </p:nvSpPr>
          <p:spPr>
            <a:xfrm>
              <a:off x="112246" y="5944351"/>
              <a:ext cx="2282746" cy="238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サンプロテクターエッセンスプラス</a:t>
              </a: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34D4CB82-539F-D7A2-C19F-F69E132505FF}"/>
                </a:ext>
              </a:extLst>
            </p:cNvPr>
            <p:cNvSpPr txBox="1"/>
            <p:nvPr/>
          </p:nvSpPr>
          <p:spPr>
            <a:xfrm>
              <a:off x="-251733" y="5067696"/>
              <a:ext cx="2975428" cy="7563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SUN PROTECTOR</a:t>
              </a:r>
            </a:p>
            <a:p>
              <a:pPr algn="ctr"/>
              <a:r>
                <a:rPr kumimoji="1" lang="en-US" altLang="ja-JP" sz="2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ESSENCE</a:t>
              </a:r>
              <a:r>
                <a:rPr kumimoji="1" lang="ja-JP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⁺</a:t>
              </a: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97DDAB42-23A7-582E-41E9-4A4A6EB8160B}"/>
                </a:ext>
              </a:extLst>
            </p:cNvPr>
            <p:cNvSpPr txBox="1"/>
            <p:nvPr/>
          </p:nvSpPr>
          <p:spPr>
            <a:xfrm>
              <a:off x="514350" y="6429984"/>
              <a:ext cx="2423886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30ml</a:t>
              </a:r>
              <a:r>
                <a:rPr kumimoji="1"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 </a:t>
              </a:r>
              <a:r>
                <a:rPr kumimoji="1" lang="ja-JP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￥</a:t>
              </a:r>
              <a:r>
                <a:rPr kumimoji="1" lang="en-US" altLang="ja-JP" sz="2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4,180</a:t>
              </a:r>
              <a:r>
                <a:rPr kumimoji="1" lang="en-US" altLang="ja-JP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(</a:t>
              </a:r>
              <a:r>
                <a:rPr kumimoji="1" lang="ja-JP" altLang="en-US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税込</a:t>
              </a:r>
              <a:r>
                <a:rPr kumimoji="1" lang="en-US" altLang="ja-JP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)</a:t>
              </a:r>
              <a:endPara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B1B73D25-07C6-EDA5-3B54-E0C9C712E969}"/>
                </a:ext>
              </a:extLst>
            </p:cNvPr>
            <p:cNvCxnSpPr>
              <a:cxnSpLocks/>
            </p:cNvCxnSpPr>
            <p:nvPr/>
          </p:nvCxnSpPr>
          <p:spPr>
            <a:xfrm>
              <a:off x="220737" y="5882508"/>
              <a:ext cx="2005018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0BA68BD8-1A12-7040-1A50-CA6BF125BC6D}"/>
                </a:ext>
              </a:extLst>
            </p:cNvPr>
            <p:cNvCxnSpPr>
              <a:cxnSpLocks/>
            </p:cNvCxnSpPr>
            <p:nvPr/>
          </p:nvCxnSpPr>
          <p:spPr>
            <a:xfrm>
              <a:off x="220737" y="6243691"/>
              <a:ext cx="2005018" cy="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4A379752-3126-14EA-8F76-A5F65C4EB0F7}"/>
              </a:ext>
            </a:extLst>
          </p:cNvPr>
          <p:cNvGrpSpPr/>
          <p:nvPr/>
        </p:nvGrpSpPr>
        <p:grpSpPr>
          <a:xfrm>
            <a:off x="1861254" y="2916370"/>
            <a:ext cx="1559295" cy="1477620"/>
            <a:chOff x="1806258" y="2905310"/>
            <a:chExt cx="1559295" cy="1477620"/>
          </a:xfrm>
        </p:grpSpPr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CCB408E1-35E9-3805-EF2B-B8D765716C67}"/>
                </a:ext>
              </a:extLst>
            </p:cNvPr>
            <p:cNvSpPr/>
            <p:nvPr/>
          </p:nvSpPr>
          <p:spPr>
            <a:xfrm>
              <a:off x="1806258" y="2905310"/>
              <a:ext cx="1541314" cy="1477620"/>
            </a:xfrm>
            <a:prstGeom prst="ellipse">
              <a:avLst/>
            </a:prstGeom>
            <a:solidFill>
              <a:srgbClr val="FFFFFF">
                <a:alpha val="60000"/>
              </a:srgbClr>
            </a:solidFill>
            <a:ln>
              <a:solidFill>
                <a:srgbClr val="D1A66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59AE9007-E7AE-414E-F9CD-E01AE0D4E247}"/>
                </a:ext>
              </a:extLst>
            </p:cNvPr>
            <p:cNvSpPr txBox="1"/>
            <p:nvPr/>
          </p:nvSpPr>
          <p:spPr>
            <a:xfrm>
              <a:off x="1852767" y="3410740"/>
              <a:ext cx="15127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ウォーター</a:t>
              </a:r>
              <a:endPara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kumimoji="1"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プルーフ</a:t>
              </a: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4D6097C7-9DF4-0AFE-CADB-DE84F4ED42BA}"/>
              </a:ext>
            </a:extLst>
          </p:cNvPr>
          <p:cNvGrpSpPr/>
          <p:nvPr/>
        </p:nvGrpSpPr>
        <p:grpSpPr>
          <a:xfrm>
            <a:off x="4705655" y="2907147"/>
            <a:ext cx="1704504" cy="1496067"/>
            <a:chOff x="4700287" y="2896086"/>
            <a:chExt cx="1704504" cy="1496067"/>
          </a:xfrm>
        </p:grpSpPr>
        <p:sp>
          <p:nvSpPr>
            <p:cNvPr id="15" name="楕円 14">
              <a:extLst>
                <a:ext uri="{FF2B5EF4-FFF2-40B4-BE49-F238E27FC236}">
                  <a16:creationId xmlns:a16="http://schemas.microsoft.com/office/drawing/2014/main" id="{42889B43-7DC5-F118-3E24-F9415FF83978}"/>
                </a:ext>
              </a:extLst>
            </p:cNvPr>
            <p:cNvSpPr/>
            <p:nvPr/>
          </p:nvSpPr>
          <p:spPr>
            <a:xfrm>
              <a:off x="4767452" y="2896086"/>
              <a:ext cx="1541314" cy="1496067"/>
            </a:xfrm>
            <a:prstGeom prst="ellipse">
              <a:avLst/>
            </a:prstGeom>
            <a:solidFill>
              <a:srgbClr val="FFFFFF">
                <a:alpha val="60000"/>
              </a:srgbClr>
            </a:solidFill>
            <a:ln>
              <a:solidFill>
                <a:srgbClr val="D1A66D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983010BC-704B-8995-A2DD-B5322B71A4AF}"/>
                </a:ext>
              </a:extLst>
            </p:cNvPr>
            <p:cNvSpPr txBox="1"/>
            <p:nvPr/>
          </p:nvSpPr>
          <p:spPr>
            <a:xfrm>
              <a:off x="4700287" y="3379569"/>
              <a:ext cx="170450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紫外線吸収剤</a:t>
              </a:r>
              <a:endPara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/>
              <a:r>
                <a:rPr kumimoji="1" lang="ja-JP" alt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不使用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67892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1471</TotalTime>
  <Words>36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【営業】 共有アカウント</dc:creator>
  <cp:lastModifiedBy>【営業】 共有アカウント</cp:lastModifiedBy>
  <cp:revision>9</cp:revision>
  <cp:lastPrinted>2023-08-24T03:36:29Z</cp:lastPrinted>
  <dcterms:created xsi:type="dcterms:W3CDTF">2023-08-16T02:32:36Z</dcterms:created>
  <dcterms:modified xsi:type="dcterms:W3CDTF">2023-09-12T02:40:10Z</dcterms:modified>
</cp:coreProperties>
</file>