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</p:sldIdLst>
  <p:sldSz cx="10287000" cy="10287000"/>
  <p:notesSz cx="6735763" cy="9866313"/>
  <p:embeddedFontLst>
    <p:embeddedFont>
      <p:font typeface="XANO明朝フォント" panose="020B0600070205080204" charset="-128"/>
      <p:regular r:id="rId3"/>
    </p:embeddedFont>
    <p:embeddedFont>
      <p:font typeface="ほのかアンティーク丸" panose="020B0600070205080204" charset="-128"/>
      <p:regular r:id="rId4"/>
    </p:embeddedFont>
    <p:embeddedFont>
      <p:font typeface="BIZ UDP明朝 Medium" panose="02020500000000000000" pitchFamily="18" charset="-128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6" autoAdjust="0"/>
    <p:restoredTop sz="94622" autoAdjust="0"/>
  </p:normalViewPr>
  <p:slideViewPr>
    <p:cSldViewPr>
      <p:cViewPr varScale="1">
        <p:scale>
          <a:sx n="39" d="100"/>
          <a:sy n="39" d="100"/>
        </p:scale>
        <p:origin x="12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76AEC7E-F653-4455-7977-C6F288B4C426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2506886"/>
            <a:ext cx="10287000" cy="7073638"/>
            <a:chOff x="0" y="0"/>
            <a:chExt cx="6159500" cy="4235450"/>
          </a:xfrm>
        </p:grpSpPr>
        <p:sp>
          <p:nvSpPr>
            <p:cNvPr id="3" name="Freeform 3"/>
            <p:cNvSpPr/>
            <p:nvPr/>
          </p:nvSpPr>
          <p:spPr>
            <a:xfrm rot="5400000">
              <a:off x="962025" y="-962025"/>
              <a:ext cx="4235450" cy="6159500"/>
            </a:xfrm>
            <a:custGeom>
              <a:avLst/>
              <a:gdLst/>
              <a:ahLst/>
              <a:cxnLst/>
              <a:rect l="l" t="t" r="r" b="b"/>
              <a:pathLst>
                <a:path w="4235450" h="6159500">
                  <a:moveTo>
                    <a:pt x="4235450" y="0"/>
                  </a:moveTo>
                  <a:lnTo>
                    <a:pt x="3696970" y="6159500"/>
                  </a:lnTo>
                  <a:lnTo>
                    <a:pt x="0" y="6159500"/>
                  </a:lnTo>
                  <a:lnTo>
                    <a:pt x="538480" y="0"/>
                  </a:lnTo>
                  <a:close/>
                </a:path>
              </a:pathLst>
            </a:custGeom>
            <a:blipFill>
              <a:blip r:embed="rId2"/>
              <a:stretch>
                <a:fillRect l="-118075" t="-23901" r="-78923" b="-9695"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353300" y="1443316"/>
            <a:ext cx="2631051" cy="429818"/>
            <a:chOff x="0" y="0"/>
            <a:chExt cx="1395342" cy="1585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5342" cy="158515"/>
            </a:xfrm>
            <a:custGeom>
              <a:avLst/>
              <a:gdLst/>
              <a:ahLst/>
              <a:cxnLst/>
              <a:rect l="l" t="t" r="r" b="b"/>
              <a:pathLst>
                <a:path w="1395342" h="158515">
                  <a:moveTo>
                    <a:pt x="0" y="0"/>
                  </a:moveTo>
                  <a:lnTo>
                    <a:pt x="1395342" y="0"/>
                  </a:lnTo>
                  <a:lnTo>
                    <a:pt x="1395342" y="158515"/>
                  </a:lnTo>
                  <a:lnTo>
                    <a:pt x="0" y="158515"/>
                  </a:lnTo>
                  <a:lnTo>
                    <a:pt x="0" y="0"/>
                  </a:lnTo>
                </a:path>
              </a:pathLst>
            </a:custGeom>
            <a:solidFill>
              <a:srgbClr val="48281E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42648" y="388484"/>
            <a:ext cx="650416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53"/>
              </a:lnSpc>
            </a:pPr>
            <a:r>
              <a:rPr lang="en-US" sz="5899" b="1" dirty="0">
                <a:solidFill>
                  <a:srgbClr val="FFFFFF"/>
                </a:solidFill>
                <a:latin typeface="XANO明朝フォント"/>
              </a:rPr>
              <a:t>SUN</a:t>
            </a:r>
            <a:r>
              <a:rPr lang="en-US" sz="5899" dirty="0">
                <a:solidFill>
                  <a:srgbClr val="FFFFFF"/>
                </a:solidFill>
                <a:latin typeface="XANO明朝フォント"/>
              </a:rPr>
              <a:t> PROTECTOR ESSENCE</a:t>
            </a:r>
            <a:r>
              <a:rPr lang="ja-JP" altLang="en-US" sz="5899" dirty="0">
                <a:solidFill>
                  <a:srgbClr val="FFFFFF"/>
                </a:solidFill>
                <a:latin typeface="XANO明朝フォント"/>
              </a:rPr>
              <a:t>⁺</a:t>
            </a:r>
            <a:endParaRPr lang="en-US" sz="5899" dirty="0">
              <a:solidFill>
                <a:srgbClr val="FFFFFF"/>
              </a:solidFill>
              <a:latin typeface="XANO明朝フォント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5300" y="9351922"/>
            <a:ext cx="7622295" cy="45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b="1" spc="300" dirty="0" err="1">
                <a:solidFill>
                  <a:srgbClr val="48281E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低刺激かつ高UVで夏の味方に</a:t>
            </a:r>
            <a:r>
              <a:rPr lang="en-US" altLang="ja-JP" sz="3000" b="1" spc="300" dirty="0">
                <a:solidFill>
                  <a:srgbClr val="48281E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!!</a:t>
            </a:r>
            <a:endParaRPr lang="en-US" sz="3000" b="1" spc="300" dirty="0">
              <a:solidFill>
                <a:srgbClr val="48281E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27387" y="2054911"/>
            <a:ext cx="5537425" cy="40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b="1" spc="300" dirty="0">
                <a:solidFill>
                  <a:srgbClr val="FFFFFF"/>
                </a:solidFill>
                <a:latin typeface="ほのかアンティーク丸"/>
              </a:rPr>
              <a:t>―</a:t>
            </a:r>
            <a:r>
              <a:rPr lang="en-US" sz="2400" b="1" spc="300" dirty="0" err="1">
                <a:solidFill>
                  <a:srgbClr val="FFFFFF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サンプロテクターエッセンス</a:t>
            </a:r>
            <a:r>
              <a:rPr lang="ja-JP" altLang="en-US" sz="2400" b="1" spc="300" dirty="0">
                <a:solidFill>
                  <a:srgbClr val="FFFFFF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プラス</a:t>
            </a:r>
            <a:r>
              <a:rPr lang="en-US" sz="2400" b="1" spc="300" dirty="0">
                <a:solidFill>
                  <a:srgbClr val="FFFFFF"/>
                </a:solidFill>
                <a:latin typeface="ほのかアンティーク丸"/>
              </a:rPr>
              <a:t>―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51A9ACB-D0CE-4834-3412-13808CC1552A}"/>
              </a:ext>
            </a:extLst>
          </p:cNvPr>
          <p:cNvSpPr txBox="1"/>
          <p:nvPr/>
        </p:nvSpPr>
        <p:spPr>
          <a:xfrm>
            <a:off x="7605482" y="1431535"/>
            <a:ext cx="2137506" cy="360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ja-JP" altLang="en-US" spc="30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日焼け止め美容液</a:t>
            </a:r>
            <a:endParaRPr lang="en-US" spc="300" dirty="0">
              <a:solidFill>
                <a:srgbClr val="FFFFFF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27561C3-7ECA-801C-7DDE-C67B33AB69CE}"/>
              </a:ext>
            </a:extLst>
          </p:cNvPr>
          <p:cNvSpPr/>
          <p:nvPr/>
        </p:nvSpPr>
        <p:spPr>
          <a:xfrm>
            <a:off x="4375340" y="4381500"/>
            <a:ext cx="5238785" cy="339861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B5C24C4-6CB6-DCFF-FDF9-32277FAE9FA4}"/>
              </a:ext>
            </a:extLst>
          </p:cNvPr>
          <p:cNvSpPr txBox="1"/>
          <p:nvPr/>
        </p:nvSpPr>
        <p:spPr>
          <a:xfrm>
            <a:off x="4475798" y="4477151"/>
            <a:ext cx="5334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―</a:t>
            </a:r>
            <a:r>
              <a:rPr kumimoji="1" lang="ja-JP" altLang="en-US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嬉しい</a:t>
            </a:r>
            <a:r>
              <a:rPr kumimoji="1" lang="en-US" altLang="ja-JP" sz="2000" b="1" dirty="0">
                <a:solidFill>
                  <a:schemeClr val="bg2">
                    <a:lumMod val="50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5</a:t>
            </a:r>
            <a:r>
              <a:rPr kumimoji="1" lang="ja-JP" altLang="en-US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ポイント</a:t>
            </a:r>
            <a:r>
              <a:rPr kumimoji="1" lang="en-US" altLang="ja-JP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―</a:t>
            </a:r>
          </a:p>
          <a:p>
            <a:endParaRPr kumimoji="1" lang="en-US" altLang="ja-JP" sz="2000" b="1" i="0" dirty="0">
              <a:solidFill>
                <a:schemeClr val="bg2">
                  <a:lumMod val="50000"/>
                </a:schemeClr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✓</a:t>
            </a:r>
            <a:r>
              <a:rPr lang="ja-JP" altLang="en-US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白浮きしない、ごわつかない</a:t>
            </a:r>
          </a:p>
          <a:p>
            <a:endParaRPr kumimoji="1" lang="en-US" altLang="ja-JP" b="1" dirty="0">
              <a:solidFill>
                <a:schemeClr val="bg2">
                  <a:lumMod val="50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✓</a:t>
            </a:r>
            <a:r>
              <a:rPr lang="ja-JP" altLang="en-US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リキッドタイプで付けた瞬間から</a:t>
            </a:r>
            <a:r>
              <a:rPr lang="ja-JP" altLang="en-US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潤い実感</a:t>
            </a:r>
            <a:endParaRPr lang="en-US" altLang="ja-JP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b="1" dirty="0">
              <a:solidFill>
                <a:schemeClr val="bg2">
                  <a:lumMod val="50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✓無添加・紫外線吸収剤不使用でお肌に優しい</a:t>
            </a:r>
            <a:endParaRPr lang="en-US" altLang="ja-JP" b="1" i="0" dirty="0">
              <a:solidFill>
                <a:schemeClr val="bg2">
                  <a:lumMod val="50000"/>
                </a:schemeClr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b="1" dirty="0">
              <a:solidFill>
                <a:schemeClr val="bg2">
                  <a:lumMod val="50000"/>
                </a:schemeClr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✓</a:t>
            </a:r>
            <a:r>
              <a:rPr lang="ja-JP" altLang="en-US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ウォータープルーフ</a:t>
            </a:r>
            <a:r>
              <a:rPr lang="ja-JP" altLang="en-US" b="1" i="0" dirty="0">
                <a:solidFill>
                  <a:schemeClr val="bg2">
                    <a:lumMod val="50000"/>
                  </a:schemeClr>
                </a:solidFill>
                <a:effectLst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で塗り直し不要</a:t>
            </a:r>
            <a:endParaRPr lang="en-US" altLang="ja-JP" b="1" i="0" dirty="0">
              <a:solidFill>
                <a:schemeClr val="bg2">
                  <a:lumMod val="50000"/>
                </a:schemeClr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en-US" altLang="ja-JP" b="1" i="0" dirty="0">
              <a:solidFill>
                <a:srgbClr val="9B8435"/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b="1" dirty="0">
                <a:solidFill>
                  <a:srgbClr val="9B8435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✓</a:t>
            </a:r>
            <a:r>
              <a:rPr lang="ja-JP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ブルーライトカット</a:t>
            </a:r>
            <a:r>
              <a:rPr lang="ja-JP" altLang="en-US" b="1" dirty="0">
                <a:solidFill>
                  <a:srgbClr val="9B8435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成分配合</a:t>
            </a:r>
            <a:endParaRPr lang="ja-JP" altLang="en-US" b="1" i="0" dirty="0">
              <a:solidFill>
                <a:srgbClr val="9B8435"/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ja-JP" altLang="en-US" b="1" i="0" dirty="0">
              <a:solidFill>
                <a:srgbClr val="9B8435"/>
              </a:solidFill>
              <a:effectLst/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67401DDD-A2B4-8AFB-8BCD-0E7726027F84}"/>
              </a:ext>
            </a:extLst>
          </p:cNvPr>
          <p:cNvSpPr txBox="1"/>
          <p:nvPr/>
        </p:nvSpPr>
        <p:spPr>
          <a:xfrm>
            <a:off x="7353300" y="7816493"/>
            <a:ext cx="2298526" cy="717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253"/>
              </a:lnSpc>
            </a:pPr>
            <a:r>
              <a:rPr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¥4,180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（税込）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C594BE-B10D-06AD-976B-7489BB6DA9F3}"/>
              </a:ext>
            </a:extLst>
          </p:cNvPr>
          <p:cNvSpPr/>
          <p:nvPr/>
        </p:nvSpPr>
        <p:spPr>
          <a:xfrm>
            <a:off x="6477000" y="8108818"/>
            <a:ext cx="838200" cy="3048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30ml</a:t>
            </a:r>
            <a:endParaRPr kumimoji="1" lang="ja-JP" altLang="en-US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8B4FA325-99D2-DEA2-159F-17A50647A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" y="-343855"/>
            <a:ext cx="2252340" cy="2002080"/>
          </a:xfrm>
          <a:prstGeom prst="rect">
            <a:avLst/>
          </a:prstGeom>
        </p:spPr>
      </p:pic>
      <p:pic>
        <p:nvPicPr>
          <p:cNvPr id="15" name="図 14" descr="カップに入った飲み物&#10;&#10;自動的に生成された説明">
            <a:extLst>
              <a:ext uri="{FF2B5EF4-FFF2-40B4-BE49-F238E27FC236}">
                <a16:creationId xmlns:a16="http://schemas.microsoft.com/office/drawing/2014/main" id="{3495CCF3-F589-D7B5-8971-CC24F6B74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181" y="-2200616"/>
            <a:ext cx="8066089" cy="1209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6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60</Words>
  <Application>Microsoft Office PowerPoint</Application>
  <PresentationFormat>ユーザー設定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Arial</vt:lpstr>
      <vt:lpstr>Calibri</vt:lpstr>
      <vt:lpstr>ほのかアンティーク丸</vt:lpstr>
      <vt:lpstr>XANO明朝フォント</vt:lpstr>
      <vt:lpstr>ＭＳ Ｐ明朝</vt:lpstr>
      <vt:lpstr>BIZ UDP明朝 Medium</vt:lpstr>
      <vt:lpstr>ＭＳ Ｐゴシック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 PROTECTOR ESSENCE</dc:title>
  <dc:creator>user</dc:creator>
  <cp:lastModifiedBy>【営業】  共有アカウント</cp:lastModifiedBy>
  <cp:revision>18</cp:revision>
  <cp:lastPrinted>2023-09-01T00:54:01Z</cp:lastPrinted>
  <dcterms:created xsi:type="dcterms:W3CDTF">2006-08-16T00:00:00Z</dcterms:created>
  <dcterms:modified xsi:type="dcterms:W3CDTF">2023-09-07T08:22:19Z</dcterms:modified>
  <dc:identifier>DAFsh0epykQ</dc:identifier>
</cp:coreProperties>
</file>