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2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30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0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17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1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72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18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5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3AEF-3722-4B7F-99AA-87EF482C6275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0B24-F145-4EC2-9EE8-1D2F7349D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59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7393FA1-B0F7-B099-9A79-47502666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4" y="0"/>
            <a:ext cx="9906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3BA06D7-AC9F-C753-99B7-99630AFD0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99" y="1500844"/>
            <a:ext cx="5998319" cy="123173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美肌を育てる</a:t>
            </a:r>
            <a:br>
              <a:rPr lang="en-US" altLang="ja-JP" dirty="0">
                <a:solidFill>
                  <a:schemeClr val="bg2">
                    <a:lumMod val="25000"/>
                  </a:schemeClr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</a:b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日焼け止め</a:t>
            </a:r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美容液。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0B36A5-9FA9-79DE-8F64-8EA5B2AD9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850" y="3065208"/>
            <a:ext cx="5090403" cy="1060218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chemeClr val="bg2">
                    <a:lumMod val="25000"/>
                  </a:schemeClr>
                </a:solidFill>
                <a:latin typeface="Calisto MT" panose="02040603050505030304" pitchFamily="18" charset="0"/>
              </a:rPr>
              <a:t>Sun Protector Essence</a:t>
            </a:r>
            <a:r>
              <a:rPr kumimoji="1" lang="ja-JP" altLang="en-US" sz="3600" dirty="0">
                <a:solidFill>
                  <a:schemeClr val="bg2">
                    <a:lumMod val="25000"/>
                  </a:schemeClr>
                </a:solidFill>
                <a:latin typeface="Calisto MT" panose="02040603050505030304" pitchFamily="18" charset="0"/>
              </a:rPr>
              <a:t>⁺</a:t>
            </a:r>
          </a:p>
        </p:txBody>
      </p:sp>
      <p:pic>
        <p:nvPicPr>
          <p:cNvPr id="5" name="図 4" descr="カップに入った飲み物&#10;&#10;自動的に生成された説明">
            <a:extLst>
              <a:ext uri="{FF2B5EF4-FFF2-40B4-BE49-F238E27FC236}">
                <a16:creationId xmlns:a16="http://schemas.microsoft.com/office/drawing/2014/main" id="{DB965423-0E04-A3F6-ABDB-2AF986EB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75" y="925935"/>
            <a:ext cx="3558665" cy="5338763"/>
          </a:xfrm>
          <a:prstGeom prst="rect">
            <a:avLst/>
          </a:prstGeom>
          <a:effectLst>
            <a:outerShdw blurRad="50800" dist="76200" dir="2400000" algn="bl" rotWithShape="0">
              <a:prstClr val="black">
                <a:alpha val="36000"/>
              </a:prstClr>
            </a:outerShdw>
          </a:effectLst>
        </p:spPr>
      </p:pic>
      <p:sp>
        <p:nvSpPr>
          <p:cNvPr id="8" name="六角形 7">
            <a:extLst>
              <a:ext uri="{FF2B5EF4-FFF2-40B4-BE49-F238E27FC236}">
                <a16:creationId xmlns:a16="http://schemas.microsoft.com/office/drawing/2014/main" id="{0FAD860F-F4CD-98D6-1189-A24F97BC1658}"/>
              </a:ext>
            </a:extLst>
          </p:cNvPr>
          <p:cNvSpPr/>
          <p:nvPr/>
        </p:nvSpPr>
        <p:spPr>
          <a:xfrm>
            <a:off x="334699" y="4003716"/>
            <a:ext cx="2048006" cy="1678182"/>
          </a:xfrm>
          <a:prstGeom prst="hexagon">
            <a:avLst/>
          </a:prstGeom>
          <a:solidFill>
            <a:srgbClr val="D0B056"/>
          </a:solidFill>
          <a:ln>
            <a:solidFill>
              <a:srgbClr val="D0B0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ブルーライト保護</a:t>
            </a:r>
          </a:p>
        </p:txBody>
      </p:sp>
      <p:sp>
        <p:nvSpPr>
          <p:cNvPr id="9" name="六角形 8">
            <a:extLst>
              <a:ext uri="{FF2B5EF4-FFF2-40B4-BE49-F238E27FC236}">
                <a16:creationId xmlns:a16="http://schemas.microsoft.com/office/drawing/2014/main" id="{CE14F410-8C89-EC85-BF99-F81C69AE6D29}"/>
              </a:ext>
            </a:extLst>
          </p:cNvPr>
          <p:cNvSpPr/>
          <p:nvPr/>
        </p:nvSpPr>
        <p:spPr>
          <a:xfrm>
            <a:off x="2072591" y="4995062"/>
            <a:ext cx="2048006" cy="1678182"/>
          </a:xfrm>
          <a:prstGeom prst="hexagon">
            <a:avLst/>
          </a:prstGeom>
          <a:solidFill>
            <a:srgbClr val="D0B056"/>
          </a:solidFill>
          <a:ln>
            <a:solidFill>
              <a:srgbClr val="D0B0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SPF50+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PA++++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六角形 9">
            <a:extLst>
              <a:ext uri="{FF2B5EF4-FFF2-40B4-BE49-F238E27FC236}">
                <a16:creationId xmlns:a16="http://schemas.microsoft.com/office/drawing/2014/main" id="{A740EAAF-4DD2-3872-1DEE-46AA8158353B}"/>
              </a:ext>
            </a:extLst>
          </p:cNvPr>
          <p:cNvSpPr/>
          <p:nvPr/>
        </p:nvSpPr>
        <p:spPr>
          <a:xfrm>
            <a:off x="3887397" y="4192572"/>
            <a:ext cx="2048006" cy="1678182"/>
          </a:xfrm>
          <a:prstGeom prst="hexagon">
            <a:avLst/>
          </a:prstGeom>
          <a:solidFill>
            <a:srgbClr val="D0B056"/>
          </a:solidFill>
          <a:ln>
            <a:solidFill>
              <a:srgbClr val="D0B0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美容成分配合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0DBCB6-A839-0270-32EA-05883EB50179}"/>
              </a:ext>
            </a:extLst>
          </p:cNvPr>
          <p:cNvSpPr txBox="1"/>
          <p:nvPr/>
        </p:nvSpPr>
        <p:spPr>
          <a:xfrm>
            <a:off x="7888182" y="6211579"/>
            <a:ext cx="204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2">
                    <a:lumMod val="2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4,180</a:t>
            </a:r>
            <a:r>
              <a:rPr kumimoji="1" lang="ja-JP" altLang="en-US" sz="2000" dirty="0">
                <a:solidFill>
                  <a:schemeClr val="bg2">
                    <a:lumMod val="2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</a:t>
            </a:r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（税込）</a:t>
            </a:r>
          </a:p>
        </p:txBody>
      </p:sp>
    </p:spTree>
    <p:extLst>
      <p:ext uri="{BB962C8B-B14F-4D97-AF65-F5344CB8AC3E}">
        <p14:creationId xmlns:p14="http://schemas.microsoft.com/office/powerpoint/2010/main" val="31156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2795</TotalTime>
  <Words>27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HGSｺﾞｼｯｸE</vt:lpstr>
      <vt:lpstr>HGS明朝B</vt:lpstr>
      <vt:lpstr>Arial</vt:lpstr>
      <vt:lpstr>Calibri</vt:lpstr>
      <vt:lpstr>Calibri Light</vt:lpstr>
      <vt:lpstr>Calisto MT</vt:lpstr>
      <vt:lpstr>Office テーマ</vt:lpstr>
      <vt:lpstr>美肌を育てる 日焼け止め美容液。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これが本気の 日焼け止め美容液。</dc:title>
  <dc:creator>【営業】 共有アカウント</dc:creator>
  <cp:lastModifiedBy>【営業】 共有アカウント</cp:lastModifiedBy>
  <cp:revision>3</cp:revision>
  <cp:lastPrinted>2023-09-22T06:00:06Z</cp:lastPrinted>
  <dcterms:created xsi:type="dcterms:W3CDTF">2023-09-20T07:58:10Z</dcterms:created>
  <dcterms:modified xsi:type="dcterms:W3CDTF">2023-09-22T06:43:25Z</dcterms:modified>
</cp:coreProperties>
</file>