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5376863" cy="7169150" type="B5ISO"/>
  <p:notesSz cx="6735763" cy="98663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 roundtripDataSignature="AMtx7mgO7+QT7En/cYes8WonwQ6XT/SBT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4660"/>
  </p:normalViewPr>
  <p:slideViewPr>
    <p:cSldViewPr snapToGrid="0">
      <p:cViewPr varScale="1">
        <p:scale>
          <a:sx n="74" d="100"/>
          <a:sy n="74" d="100"/>
        </p:scale>
        <p:origin x="269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customschemas.google.com/relationships/presentationmetadata" Target="meta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22825" y="739950"/>
            <a:ext cx="4490700" cy="3699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5" y="4686475"/>
            <a:ext cx="5388600" cy="443982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73575" y="4686475"/>
            <a:ext cx="5388600" cy="4439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22825" y="739950"/>
            <a:ext cx="4490700" cy="3699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0:notes"/>
          <p:cNvSpPr txBox="1">
            <a:spLocks noGrp="1"/>
          </p:cNvSpPr>
          <p:nvPr>
            <p:ph type="body" idx="1"/>
          </p:nvPr>
        </p:nvSpPr>
        <p:spPr>
          <a:xfrm>
            <a:off x="673575" y="4686475"/>
            <a:ext cx="5388600" cy="4439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10:notes"/>
          <p:cNvSpPr>
            <a:spLocks noGrp="1" noRot="1" noChangeAspect="1"/>
          </p:cNvSpPr>
          <p:nvPr>
            <p:ph type="sldImg" idx="2"/>
          </p:nvPr>
        </p:nvSpPr>
        <p:spPr>
          <a:xfrm>
            <a:off x="1122825" y="739950"/>
            <a:ext cx="4490700" cy="3699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1:notes"/>
          <p:cNvSpPr txBox="1">
            <a:spLocks noGrp="1"/>
          </p:cNvSpPr>
          <p:nvPr>
            <p:ph type="body" idx="1"/>
          </p:nvPr>
        </p:nvSpPr>
        <p:spPr>
          <a:xfrm>
            <a:off x="673575" y="4686475"/>
            <a:ext cx="5388600" cy="4439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p11:notes"/>
          <p:cNvSpPr>
            <a:spLocks noGrp="1" noRot="1" noChangeAspect="1"/>
          </p:cNvSpPr>
          <p:nvPr>
            <p:ph type="sldImg" idx="2"/>
          </p:nvPr>
        </p:nvSpPr>
        <p:spPr>
          <a:xfrm>
            <a:off x="1122825" y="739950"/>
            <a:ext cx="4490700" cy="3699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2:notes"/>
          <p:cNvSpPr txBox="1">
            <a:spLocks noGrp="1"/>
          </p:cNvSpPr>
          <p:nvPr>
            <p:ph type="body" idx="1"/>
          </p:nvPr>
        </p:nvSpPr>
        <p:spPr>
          <a:xfrm>
            <a:off x="673575" y="4686475"/>
            <a:ext cx="5388600" cy="4439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12:notes"/>
          <p:cNvSpPr>
            <a:spLocks noGrp="1" noRot="1" noChangeAspect="1"/>
          </p:cNvSpPr>
          <p:nvPr>
            <p:ph type="sldImg" idx="2"/>
          </p:nvPr>
        </p:nvSpPr>
        <p:spPr>
          <a:xfrm>
            <a:off x="1979613" y="739775"/>
            <a:ext cx="2776537"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3:notes"/>
          <p:cNvSpPr txBox="1">
            <a:spLocks noGrp="1"/>
          </p:cNvSpPr>
          <p:nvPr>
            <p:ph type="body" idx="1"/>
          </p:nvPr>
        </p:nvSpPr>
        <p:spPr>
          <a:xfrm>
            <a:off x="673575" y="4686475"/>
            <a:ext cx="5388600" cy="4439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3:notes"/>
          <p:cNvSpPr>
            <a:spLocks noGrp="1" noRot="1" noChangeAspect="1"/>
          </p:cNvSpPr>
          <p:nvPr>
            <p:ph type="sldImg" idx="2"/>
          </p:nvPr>
        </p:nvSpPr>
        <p:spPr>
          <a:xfrm>
            <a:off x="1979613" y="739775"/>
            <a:ext cx="2776537"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73575" y="4686475"/>
            <a:ext cx="5388600" cy="4439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1979613" y="739775"/>
            <a:ext cx="2776537"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73575" y="4686475"/>
            <a:ext cx="5388600" cy="4439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3:notes"/>
          <p:cNvSpPr>
            <a:spLocks noGrp="1" noRot="1" noChangeAspect="1"/>
          </p:cNvSpPr>
          <p:nvPr>
            <p:ph type="sldImg" idx="2"/>
          </p:nvPr>
        </p:nvSpPr>
        <p:spPr>
          <a:xfrm>
            <a:off x="1979613" y="739775"/>
            <a:ext cx="2776537"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4:notes"/>
          <p:cNvSpPr txBox="1">
            <a:spLocks noGrp="1"/>
          </p:cNvSpPr>
          <p:nvPr>
            <p:ph type="body" idx="1"/>
          </p:nvPr>
        </p:nvSpPr>
        <p:spPr>
          <a:xfrm>
            <a:off x="673575" y="4686475"/>
            <a:ext cx="5388600" cy="4439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4:notes"/>
          <p:cNvSpPr>
            <a:spLocks noGrp="1" noRot="1" noChangeAspect="1"/>
          </p:cNvSpPr>
          <p:nvPr>
            <p:ph type="sldImg" idx="2"/>
          </p:nvPr>
        </p:nvSpPr>
        <p:spPr>
          <a:xfrm>
            <a:off x="1122825" y="739950"/>
            <a:ext cx="4490700" cy="3699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txBox="1">
            <a:spLocks noGrp="1"/>
          </p:cNvSpPr>
          <p:nvPr>
            <p:ph type="body" idx="1"/>
          </p:nvPr>
        </p:nvSpPr>
        <p:spPr>
          <a:xfrm>
            <a:off x="673575" y="4686475"/>
            <a:ext cx="5388600" cy="4439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5:notes"/>
          <p:cNvSpPr>
            <a:spLocks noGrp="1" noRot="1" noChangeAspect="1"/>
          </p:cNvSpPr>
          <p:nvPr>
            <p:ph type="sldImg" idx="2"/>
          </p:nvPr>
        </p:nvSpPr>
        <p:spPr>
          <a:xfrm>
            <a:off x="1122825" y="739950"/>
            <a:ext cx="4490700" cy="3699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6:notes"/>
          <p:cNvSpPr txBox="1">
            <a:spLocks noGrp="1"/>
          </p:cNvSpPr>
          <p:nvPr>
            <p:ph type="body" idx="1"/>
          </p:nvPr>
        </p:nvSpPr>
        <p:spPr>
          <a:xfrm>
            <a:off x="673575" y="4686475"/>
            <a:ext cx="5388600" cy="4439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6:notes"/>
          <p:cNvSpPr>
            <a:spLocks noGrp="1" noRot="1" noChangeAspect="1"/>
          </p:cNvSpPr>
          <p:nvPr>
            <p:ph type="sldImg" idx="2"/>
          </p:nvPr>
        </p:nvSpPr>
        <p:spPr>
          <a:xfrm>
            <a:off x="1122825" y="739950"/>
            <a:ext cx="4490700" cy="3699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7:notes"/>
          <p:cNvSpPr txBox="1">
            <a:spLocks noGrp="1"/>
          </p:cNvSpPr>
          <p:nvPr>
            <p:ph type="body" idx="1"/>
          </p:nvPr>
        </p:nvSpPr>
        <p:spPr>
          <a:xfrm>
            <a:off x="673575" y="4686475"/>
            <a:ext cx="5388600" cy="4439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p7:notes"/>
          <p:cNvSpPr>
            <a:spLocks noGrp="1" noRot="1" noChangeAspect="1"/>
          </p:cNvSpPr>
          <p:nvPr>
            <p:ph type="sldImg" idx="2"/>
          </p:nvPr>
        </p:nvSpPr>
        <p:spPr>
          <a:xfrm>
            <a:off x="1979613" y="739775"/>
            <a:ext cx="2776537"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txBox="1">
            <a:spLocks noGrp="1"/>
          </p:cNvSpPr>
          <p:nvPr>
            <p:ph type="body" idx="1"/>
          </p:nvPr>
        </p:nvSpPr>
        <p:spPr>
          <a:xfrm>
            <a:off x="673575" y="4686475"/>
            <a:ext cx="5388600" cy="4439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8:notes"/>
          <p:cNvSpPr>
            <a:spLocks noGrp="1" noRot="1" noChangeAspect="1"/>
          </p:cNvSpPr>
          <p:nvPr>
            <p:ph type="sldImg" idx="2"/>
          </p:nvPr>
        </p:nvSpPr>
        <p:spPr>
          <a:xfrm>
            <a:off x="1122825" y="739950"/>
            <a:ext cx="4490700" cy="3699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9:notes"/>
          <p:cNvSpPr txBox="1">
            <a:spLocks noGrp="1"/>
          </p:cNvSpPr>
          <p:nvPr>
            <p:ph type="body" idx="1"/>
          </p:nvPr>
        </p:nvSpPr>
        <p:spPr>
          <a:xfrm>
            <a:off x="673575" y="4686475"/>
            <a:ext cx="5388600" cy="4439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9:notes"/>
          <p:cNvSpPr>
            <a:spLocks noGrp="1" noRot="1" noChangeAspect="1"/>
          </p:cNvSpPr>
          <p:nvPr>
            <p:ph type="sldImg" idx="2"/>
          </p:nvPr>
        </p:nvSpPr>
        <p:spPr>
          <a:xfrm>
            <a:off x="1122825" y="739950"/>
            <a:ext cx="4490700" cy="3699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1"/>
        <p:cNvGrpSpPr/>
        <p:nvPr/>
      </p:nvGrpSpPr>
      <p:grpSpPr>
        <a:xfrm>
          <a:off x="0" y="0"/>
          <a:ext cx="0" cy="0"/>
          <a:chOff x="0" y="0"/>
          <a:chExt cx="0" cy="0"/>
        </a:xfrm>
      </p:grpSpPr>
      <p:sp>
        <p:nvSpPr>
          <p:cNvPr id="12" name="Google Shape;12;p15"/>
          <p:cNvSpPr txBox="1">
            <a:spLocks noGrp="1"/>
          </p:cNvSpPr>
          <p:nvPr>
            <p:ph type="title"/>
          </p:nvPr>
        </p:nvSpPr>
        <p:spPr>
          <a:xfrm>
            <a:off x="369660" y="381693"/>
            <a:ext cx="4637544" cy="13857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5"/>
          <p:cNvSpPr txBox="1">
            <a:spLocks noGrp="1"/>
          </p:cNvSpPr>
          <p:nvPr>
            <p:ph type="body" idx="1"/>
          </p:nvPr>
        </p:nvSpPr>
        <p:spPr>
          <a:xfrm>
            <a:off x="369660" y="1908454"/>
            <a:ext cx="4637544" cy="45487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88"/>
              </a:spcBef>
              <a:spcAft>
                <a:spcPts val="0"/>
              </a:spcAft>
              <a:buClr>
                <a:schemeClr val="dk1"/>
              </a:buClr>
              <a:buSzPts val="1800"/>
              <a:buChar char="•"/>
              <a:defRPr/>
            </a:lvl1pPr>
            <a:lvl2pPr marL="914400" lvl="1" indent="-342900" algn="l">
              <a:lnSpc>
                <a:spcPct val="90000"/>
              </a:lnSpc>
              <a:spcBef>
                <a:spcPts val="294"/>
              </a:spcBef>
              <a:spcAft>
                <a:spcPts val="0"/>
              </a:spcAft>
              <a:buClr>
                <a:schemeClr val="dk1"/>
              </a:buClr>
              <a:buSzPts val="1800"/>
              <a:buChar char="•"/>
              <a:defRPr/>
            </a:lvl2pPr>
            <a:lvl3pPr marL="1371600" lvl="2" indent="-342900" algn="l">
              <a:lnSpc>
                <a:spcPct val="90000"/>
              </a:lnSpc>
              <a:spcBef>
                <a:spcPts val="294"/>
              </a:spcBef>
              <a:spcAft>
                <a:spcPts val="0"/>
              </a:spcAft>
              <a:buClr>
                <a:schemeClr val="dk1"/>
              </a:buClr>
              <a:buSzPts val="1800"/>
              <a:buChar char="•"/>
              <a:defRPr/>
            </a:lvl3pPr>
            <a:lvl4pPr marL="1828800" lvl="3" indent="-342900" algn="l">
              <a:lnSpc>
                <a:spcPct val="90000"/>
              </a:lnSpc>
              <a:spcBef>
                <a:spcPts val="294"/>
              </a:spcBef>
              <a:spcAft>
                <a:spcPts val="0"/>
              </a:spcAft>
              <a:buClr>
                <a:schemeClr val="dk1"/>
              </a:buClr>
              <a:buSzPts val="1800"/>
              <a:buChar char="•"/>
              <a:defRPr/>
            </a:lvl4pPr>
            <a:lvl5pPr marL="2286000" lvl="4" indent="-342900" algn="l">
              <a:lnSpc>
                <a:spcPct val="90000"/>
              </a:lnSpc>
              <a:spcBef>
                <a:spcPts val="294"/>
              </a:spcBef>
              <a:spcAft>
                <a:spcPts val="0"/>
              </a:spcAft>
              <a:buClr>
                <a:schemeClr val="dk1"/>
              </a:buClr>
              <a:buSzPts val="1800"/>
              <a:buChar char="•"/>
              <a:defRPr/>
            </a:lvl5pPr>
            <a:lvl6pPr marL="2743200" lvl="5" indent="-342900" algn="l">
              <a:lnSpc>
                <a:spcPct val="90000"/>
              </a:lnSpc>
              <a:spcBef>
                <a:spcPts val="294"/>
              </a:spcBef>
              <a:spcAft>
                <a:spcPts val="0"/>
              </a:spcAft>
              <a:buClr>
                <a:schemeClr val="dk1"/>
              </a:buClr>
              <a:buSzPts val="1800"/>
              <a:buChar char="•"/>
              <a:defRPr/>
            </a:lvl6pPr>
            <a:lvl7pPr marL="3200400" lvl="6" indent="-342900" algn="l">
              <a:lnSpc>
                <a:spcPct val="90000"/>
              </a:lnSpc>
              <a:spcBef>
                <a:spcPts val="294"/>
              </a:spcBef>
              <a:spcAft>
                <a:spcPts val="0"/>
              </a:spcAft>
              <a:buClr>
                <a:schemeClr val="dk1"/>
              </a:buClr>
              <a:buSzPts val="1800"/>
              <a:buChar char="•"/>
              <a:defRPr/>
            </a:lvl7pPr>
            <a:lvl8pPr marL="3657600" lvl="7" indent="-342900" algn="l">
              <a:lnSpc>
                <a:spcPct val="90000"/>
              </a:lnSpc>
              <a:spcBef>
                <a:spcPts val="294"/>
              </a:spcBef>
              <a:spcAft>
                <a:spcPts val="0"/>
              </a:spcAft>
              <a:buClr>
                <a:schemeClr val="dk1"/>
              </a:buClr>
              <a:buSzPts val="1800"/>
              <a:buChar char="•"/>
              <a:defRPr/>
            </a:lvl8pPr>
            <a:lvl9pPr marL="4114800" lvl="8" indent="-342900" algn="l">
              <a:lnSpc>
                <a:spcPct val="90000"/>
              </a:lnSpc>
              <a:spcBef>
                <a:spcPts val="294"/>
              </a:spcBef>
              <a:spcAft>
                <a:spcPts val="0"/>
              </a:spcAft>
              <a:buClr>
                <a:schemeClr val="dk1"/>
              </a:buClr>
              <a:buSzPts val="1800"/>
              <a:buChar char="•"/>
              <a:defRPr/>
            </a:lvl9pPr>
          </a:lstStyle>
          <a:p>
            <a:endParaRPr/>
          </a:p>
        </p:txBody>
      </p:sp>
      <p:sp>
        <p:nvSpPr>
          <p:cNvPr id="14" name="Google Shape;14;p15"/>
          <p:cNvSpPr txBox="1">
            <a:spLocks noGrp="1"/>
          </p:cNvSpPr>
          <p:nvPr>
            <p:ph type="dt" idx="10"/>
          </p:nvPr>
        </p:nvSpPr>
        <p:spPr>
          <a:xfrm>
            <a:off x="369659" y="6644741"/>
            <a:ext cx="1209794" cy="38169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5"/>
          <p:cNvSpPr txBox="1">
            <a:spLocks noGrp="1"/>
          </p:cNvSpPr>
          <p:nvPr>
            <p:ph type="ftr" idx="11"/>
          </p:nvPr>
        </p:nvSpPr>
        <p:spPr>
          <a:xfrm>
            <a:off x="1781086" y="6644741"/>
            <a:ext cx="1814691" cy="38169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5"/>
          <p:cNvSpPr txBox="1">
            <a:spLocks noGrp="1"/>
          </p:cNvSpPr>
          <p:nvPr>
            <p:ph type="sldNum" idx="12"/>
          </p:nvPr>
        </p:nvSpPr>
        <p:spPr>
          <a:xfrm>
            <a:off x="3797410" y="6644741"/>
            <a:ext cx="1209794" cy="38169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68"/>
        <p:cNvGrpSpPr/>
        <p:nvPr/>
      </p:nvGrpSpPr>
      <p:grpSpPr>
        <a:xfrm>
          <a:off x="0" y="0"/>
          <a:ext cx="0" cy="0"/>
          <a:chOff x="0" y="0"/>
          <a:chExt cx="0" cy="0"/>
        </a:xfrm>
      </p:grpSpPr>
      <p:sp>
        <p:nvSpPr>
          <p:cNvPr id="69" name="Google Shape;69;p24"/>
          <p:cNvSpPr txBox="1">
            <a:spLocks noGrp="1"/>
          </p:cNvSpPr>
          <p:nvPr>
            <p:ph type="title"/>
          </p:nvPr>
        </p:nvSpPr>
        <p:spPr>
          <a:xfrm>
            <a:off x="369660" y="381693"/>
            <a:ext cx="4637544" cy="13857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4"/>
          <p:cNvSpPr txBox="1">
            <a:spLocks noGrp="1"/>
          </p:cNvSpPr>
          <p:nvPr>
            <p:ph type="body" idx="1"/>
          </p:nvPr>
        </p:nvSpPr>
        <p:spPr>
          <a:xfrm rot="5400000">
            <a:off x="414052" y="1864062"/>
            <a:ext cx="4548760" cy="4637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88"/>
              </a:spcBef>
              <a:spcAft>
                <a:spcPts val="0"/>
              </a:spcAft>
              <a:buClr>
                <a:schemeClr val="dk1"/>
              </a:buClr>
              <a:buSzPts val="1800"/>
              <a:buChar char="•"/>
              <a:defRPr/>
            </a:lvl1pPr>
            <a:lvl2pPr marL="914400" lvl="1" indent="-342900" algn="l">
              <a:lnSpc>
                <a:spcPct val="90000"/>
              </a:lnSpc>
              <a:spcBef>
                <a:spcPts val="294"/>
              </a:spcBef>
              <a:spcAft>
                <a:spcPts val="0"/>
              </a:spcAft>
              <a:buClr>
                <a:schemeClr val="dk1"/>
              </a:buClr>
              <a:buSzPts val="1800"/>
              <a:buChar char="•"/>
              <a:defRPr/>
            </a:lvl2pPr>
            <a:lvl3pPr marL="1371600" lvl="2" indent="-342900" algn="l">
              <a:lnSpc>
                <a:spcPct val="90000"/>
              </a:lnSpc>
              <a:spcBef>
                <a:spcPts val="294"/>
              </a:spcBef>
              <a:spcAft>
                <a:spcPts val="0"/>
              </a:spcAft>
              <a:buClr>
                <a:schemeClr val="dk1"/>
              </a:buClr>
              <a:buSzPts val="1800"/>
              <a:buChar char="•"/>
              <a:defRPr/>
            </a:lvl3pPr>
            <a:lvl4pPr marL="1828800" lvl="3" indent="-342900" algn="l">
              <a:lnSpc>
                <a:spcPct val="90000"/>
              </a:lnSpc>
              <a:spcBef>
                <a:spcPts val="294"/>
              </a:spcBef>
              <a:spcAft>
                <a:spcPts val="0"/>
              </a:spcAft>
              <a:buClr>
                <a:schemeClr val="dk1"/>
              </a:buClr>
              <a:buSzPts val="1800"/>
              <a:buChar char="•"/>
              <a:defRPr/>
            </a:lvl4pPr>
            <a:lvl5pPr marL="2286000" lvl="4" indent="-342900" algn="l">
              <a:lnSpc>
                <a:spcPct val="90000"/>
              </a:lnSpc>
              <a:spcBef>
                <a:spcPts val="294"/>
              </a:spcBef>
              <a:spcAft>
                <a:spcPts val="0"/>
              </a:spcAft>
              <a:buClr>
                <a:schemeClr val="dk1"/>
              </a:buClr>
              <a:buSzPts val="1800"/>
              <a:buChar char="•"/>
              <a:defRPr/>
            </a:lvl5pPr>
            <a:lvl6pPr marL="2743200" lvl="5" indent="-342900" algn="l">
              <a:lnSpc>
                <a:spcPct val="90000"/>
              </a:lnSpc>
              <a:spcBef>
                <a:spcPts val="294"/>
              </a:spcBef>
              <a:spcAft>
                <a:spcPts val="0"/>
              </a:spcAft>
              <a:buClr>
                <a:schemeClr val="dk1"/>
              </a:buClr>
              <a:buSzPts val="1800"/>
              <a:buChar char="•"/>
              <a:defRPr/>
            </a:lvl6pPr>
            <a:lvl7pPr marL="3200400" lvl="6" indent="-342900" algn="l">
              <a:lnSpc>
                <a:spcPct val="90000"/>
              </a:lnSpc>
              <a:spcBef>
                <a:spcPts val="294"/>
              </a:spcBef>
              <a:spcAft>
                <a:spcPts val="0"/>
              </a:spcAft>
              <a:buClr>
                <a:schemeClr val="dk1"/>
              </a:buClr>
              <a:buSzPts val="1800"/>
              <a:buChar char="•"/>
              <a:defRPr/>
            </a:lvl7pPr>
            <a:lvl8pPr marL="3657600" lvl="7" indent="-342900" algn="l">
              <a:lnSpc>
                <a:spcPct val="90000"/>
              </a:lnSpc>
              <a:spcBef>
                <a:spcPts val="294"/>
              </a:spcBef>
              <a:spcAft>
                <a:spcPts val="0"/>
              </a:spcAft>
              <a:buClr>
                <a:schemeClr val="dk1"/>
              </a:buClr>
              <a:buSzPts val="1800"/>
              <a:buChar char="•"/>
              <a:defRPr/>
            </a:lvl8pPr>
            <a:lvl9pPr marL="4114800" lvl="8" indent="-342900" algn="l">
              <a:lnSpc>
                <a:spcPct val="90000"/>
              </a:lnSpc>
              <a:spcBef>
                <a:spcPts val="294"/>
              </a:spcBef>
              <a:spcAft>
                <a:spcPts val="0"/>
              </a:spcAft>
              <a:buClr>
                <a:schemeClr val="dk1"/>
              </a:buClr>
              <a:buSzPts val="1800"/>
              <a:buChar char="•"/>
              <a:defRPr/>
            </a:lvl9pPr>
          </a:lstStyle>
          <a:p>
            <a:endParaRPr/>
          </a:p>
        </p:txBody>
      </p:sp>
      <p:sp>
        <p:nvSpPr>
          <p:cNvPr id="71" name="Google Shape;71;p24"/>
          <p:cNvSpPr txBox="1">
            <a:spLocks noGrp="1"/>
          </p:cNvSpPr>
          <p:nvPr>
            <p:ph type="dt" idx="10"/>
          </p:nvPr>
        </p:nvSpPr>
        <p:spPr>
          <a:xfrm>
            <a:off x="369659" y="6644741"/>
            <a:ext cx="1209794" cy="38169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4"/>
          <p:cNvSpPr txBox="1">
            <a:spLocks noGrp="1"/>
          </p:cNvSpPr>
          <p:nvPr>
            <p:ph type="ftr" idx="11"/>
          </p:nvPr>
        </p:nvSpPr>
        <p:spPr>
          <a:xfrm>
            <a:off x="1781086" y="6644741"/>
            <a:ext cx="1814691" cy="38169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4"/>
          <p:cNvSpPr txBox="1">
            <a:spLocks noGrp="1"/>
          </p:cNvSpPr>
          <p:nvPr>
            <p:ph type="sldNum" idx="12"/>
          </p:nvPr>
        </p:nvSpPr>
        <p:spPr>
          <a:xfrm>
            <a:off x="3797410" y="6644741"/>
            <a:ext cx="1209794" cy="38169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rot="5400000">
            <a:off x="1389749" y="2839760"/>
            <a:ext cx="6075523" cy="115938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5"/>
          <p:cNvSpPr txBox="1">
            <a:spLocks noGrp="1"/>
          </p:cNvSpPr>
          <p:nvPr>
            <p:ph type="body" idx="1"/>
          </p:nvPr>
        </p:nvSpPr>
        <p:spPr>
          <a:xfrm rot="5400000">
            <a:off x="-962628" y="1713979"/>
            <a:ext cx="6075523" cy="341094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88"/>
              </a:spcBef>
              <a:spcAft>
                <a:spcPts val="0"/>
              </a:spcAft>
              <a:buClr>
                <a:schemeClr val="dk1"/>
              </a:buClr>
              <a:buSzPts val="1800"/>
              <a:buChar char="•"/>
              <a:defRPr/>
            </a:lvl1pPr>
            <a:lvl2pPr marL="914400" lvl="1" indent="-342900" algn="l">
              <a:lnSpc>
                <a:spcPct val="90000"/>
              </a:lnSpc>
              <a:spcBef>
                <a:spcPts val="294"/>
              </a:spcBef>
              <a:spcAft>
                <a:spcPts val="0"/>
              </a:spcAft>
              <a:buClr>
                <a:schemeClr val="dk1"/>
              </a:buClr>
              <a:buSzPts val="1800"/>
              <a:buChar char="•"/>
              <a:defRPr/>
            </a:lvl2pPr>
            <a:lvl3pPr marL="1371600" lvl="2" indent="-342900" algn="l">
              <a:lnSpc>
                <a:spcPct val="90000"/>
              </a:lnSpc>
              <a:spcBef>
                <a:spcPts val="294"/>
              </a:spcBef>
              <a:spcAft>
                <a:spcPts val="0"/>
              </a:spcAft>
              <a:buClr>
                <a:schemeClr val="dk1"/>
              </a:buClr>
              <a:buSzPts val="1800"/>
              <a:buChar char="•"/>
              <a:defRPr/>
            </a:lvl3pPr>
            <a:lvl4pPr marL="1828800" lvl="3" indent="-342900" algn="l">
              <a:lnSpc>
                <a:spcPct val="90000"/>
              </a:lnSpc>
              <a:spcBef>
                <a:spcPts val="294"/>
              </a:spcBef>
              <a:spcAft>
                <a:spcPts val="0"/>
              </a:spcAft>
              <a:buClr>
                <a:schemeClr val="dk1"/>
              </a:buClr>
              <a:buSzPts val="1800"/>
              <a:buChar char="•"/>
              <a:defRPr/>
            </a:lvl4pPr>
            <a:lvl5pPr marL="2286000" lvl="4" indent="-342900" algn="l">
              <a:lnSpc>
                <a:spcPct val="90000"/>
              </a:lnSpc>
              <a:spcBef>
                <a:spcPts val="294"/>
              </a:spcBef>
              <a:spcAft>
                <a:spcPts val="0"/>
              </a:spcAft>
              <a:buClr>
                <a:schemeClr val="dk1"/>
              </a:buClr>
              <a:buSzPts val="1800"/>
              <a:buChar char="•"/>
              <a:defRPr/>
            </a:lvl5pPr>
            <a:lvl6pPr marL="2743200" lvl="5" indent="-342900" algn="l">
              <a:lnSpc>
                <a:spcPct val="90000"/>
              </a:lnSpc>
              <a:spcBef>
                <a:spcPts val="294"/>
              </a:spcBef>
              <a:spcAft>
                <a:spcPts val="0"/>
              </a:spcAft>
              <a:buClr>
                <a:schemeClr val="dk1"/>
              </a:buClr>
              <a:buSzPts val="1800"/>
              <a:buChar char="•"/>
              <a:defRPr/>
            </a:lvl6pPr>
            <a:lvl7pPr marL="3200400" lvl="6" indent="-342900" algn="l">
              <a:lnSpc>
                <a:spcPct val="90000"/>
              </a:lnSpc>
              <a:spcBef>
                <a:spcPts val="294"/>
              </a:spcBef>
              <a:spcAft>
                <a:spcPts val="0"/>
              </a:spcAft>
              <a:buClr>
                <a:schemeClr val="dk1"/>
              </a:buClr>
              <a:buSzPts val="1800"/>
              <a:buChar char="•"/>
              <a:defRPr/>
            </a:lvl7pPr>
            <a:lvl8pPr marL="3657600" lvl="7" indent="-342900" algn="l">
              <a:lnSpc>
                <a:spcPct val="90000"/>
              </a:lnSpc>
              <a:spcBef>
                <a:spcPts val="294"/>
              </a:spcBef>
              <a:spcAft>
                <a:spcPts val="0"/>
              </a:spcAft>
              <a:buClr>
                <a:schemeClr val="dk1"/>
              </a:buClr>
              <a:buSzPts val="1800"/>
              <a:buChar char="•"/>
              <a:defRPr/>
            </a:lvl8pPr>
            <a:lvl9pPr marL="4114800" lvl="8" indent="-342900" algn="l">
              <a:lnSpc>
                <a:spcPct val="90000"/>
              </a:lnSpc>
              <a:spcBef>
                <a:spcPts val="294"/>
              </a:spcBef>
              <a:spcAft>
                <a:spcPts val="0"/>
              </a:spcAft>
              <a:buClr>
                <a:schemeClr val="dk1"/>
              </a:buClr>
              <a:buSzPts val="1800"/>
              <a:buChar char="•"/>
              <a:defRPr/>
            </a:lvl9pPr>
          </a:lstStyle>
          <a:p>
            <a:endParaRPr/>
          </a:p>
        </p:txBody>
      </p:sp>
      <p:sp>
        <p:nvSpPr>
          <p:cNvPr id="77" name="Google Shape;77;p25"/>
          <p:cNvSpPr txBox="1">
            <a:spLocks noGrp="1"/>
          </p:cNvSpPr>
          <p:nvPr>
            <p:ph type="dt" idx="10"/>
          </p:nvPr>
        </p:nvSpPr>
        <p:spPr>
          <a:xfrm>
            <a:off x="369659" y="6644741"/>
            <a:ext cx="1209794" cy="38169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1781086" y="6644741"/>
            <a:ext cx="1814691" cy="38169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3797410" y="6644741"/>
            <a:ext cx="1209794" cy="38169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7"/>
        <p:cNvGrpSpPr/>
        <p:nvPr/>
      </p:nvGrpSpPr>
      <p:grpSpPr>
        <a:xfrm>
          <a:off x="0" y="0"/>
          <a:ext cx="0" cy="0"/>
          <a:chOff x="0" y="0"/>
          <a:chExt cx="0" cy="0"/>
        </a:xfrm>
      </p:grpSpPr>
      <p:sp>
        <p:nvSpPr>
          <p:cNvPr id="18" name="Google Shape;18;p16"/>
          <p:cNvSpPr txBox="1">
            <a:spLocks noGrp="1"/>
          </p:cNvSpPr>
          <p:nvPr>
            <p:ph type="ctrTitle"/>
          </p:nvPr>
        </p:nvSpPr>
        <p:spPr>
          <a:xfrm>
            <a:off x="403265" y="1173285"/>
            <a:ext cx="4570334" cy="249592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528"/>
              <a:buFont typeface="Calibri"/>
              <a:buNone/>
              <a:defRPr sz="352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6"/>
          <p:cNvSpPr txBox="1">
            <a:spLocks noGrp="1"/>
          </p:cNvSpPr>
          <p:nvPr>
            <p:ph type="subTitle" idx="1"/>
          </p:nvPr>
        </p:nvSpPr>
        <p:spPr>
          <a:xfrm>
            <a:off x="672108" y="3765464"/>
            <a:ext cx="4032647" cy="173088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588"/>
              </a:spcBef>
              <a:spcAft>
                <a:spcPts val="0"/>
              </a:spcAft>
              <a:buClr>
                <a:schemeClr val="dk1"/>
              </a:buClr>
              <a:buSzPts val="1411"/>
              <a:buNone/>
              <a:defRPr sz="1411"/>
            </a:lvl1pPr>
            <a:lvl2pPr lvl="1" algn="ctr">
              <a:lnSpc>
                <a:spcPct val="90000"/>
              </a:lnSpc>
              <a:spcBef>
                <a:spcPts val="294"/>
              </a:spcBef>
              <a:spcAft>
                <a:spcPts val="0"/>
              </a:spcAft>
              <a:buClr>
                <a:schemeClr val="dk1"/>
              </a:buClr>
              <a:buSzPts val="1176"/>
              <a:buNone/>
              <a:defRPr sz="1176"/>
            </a:lvl2pPr>
            <a:lvl3pPr lvl="2" algn="ctr">
              <a:lnSpc>
                <a:spcPct val="90000"/>
              </a:lnSpc>
              <a:spcBef>
                <a:spcPts val="294"/>
              </a:spcBef>
              <a:spcAft>
                <a:spcPts val="0"/>
              </a:spcAft>
              <a:buClr>
                <a:schemeClr val="dk1"/>
              </a:buClr>
              <a:buSzPts val="1058"/>
              <a:buNone/>
              <a:defRPr sz="1058"/>
            </a:lvl3pPr>
            <a:lvl4pPr lvl="3" algn="ctr">
              <a:lnSpc>
                <a:spcPct val="90000"/>
              </a:lnSpc>
              <a:spcBef>
                <a:spcPts val="294"/>
              </a:spcBef>
              <a:spcAft>
                <a:spcPts val="0"/>
              </a:spcAft>
              <a:buClr>
                <a:schemeClr val="dk1"/>
              </a:buClr>
              <a:buSzPts val="941"/>
              <a:buNone/>
              <a:defRPr sz="941"/>
            </a:lvl4pPr>
            <a:lvl5pPr lvl="4" algn="ctr">
              <a:lnSpc>
                <a:spcPct val="90000"/>
              </a:lnSpc>
              <a:spcBef>
                <a:spcPts val="294"/>
              </a:spcBef>
              <a:spcAft>
                <a:spcPts val="0"/>
              </a:spcAft>
              <a:buClr>
                <a:schemeClr val="dk1"/>
              </a:buClr>
              <a:buSzPts val="941"/>
              <a:buNone/>
              <a:defRPr sz="941"/>
            </a:lvl5pPr>
            <a:lvl6pPr lvl="5" algn="ctr">
              <a:lnSpc>
                <a:spcPct val="90000"/>
              </a:lnSpc>
              <a:spcBef>
                <a:spcPts val="294"/>
              </a:spcBef>
              <a:spcAft>
                <a:spcPts val="0"/>
              </a:spcAft>
              <a:buClr>
                <a:schemeClr val="dk1"/>
              </a:buClr>
              <a:buSzPts val="941"/>
              <a:buNone/>
              <a:defRPr sz="941"/>
            </a:lvl6pPr>
            <a:lvl7pPr lvl="6" algn="ctr">
              <a:lnSpc>
                <a:spcPct val="90000"/>
              </a:lnSpc>
              <a:spcBef>
                <a:spcPts val="294"/>
              </a:spcBef>
              <a:spcAft>
                <a:spcPts val="0"/>
              </a:spcAft>
              <a:buClr>
                <a:schemeClr val="dk1"/>
              </a:buClr>
              <a:buSzPts val="941"/>
              <a:buNone/>
              <a:defRPr sz="941"/>
            </a:lvl7pPr>
            <a:lvl8pPr lvl="7" algn="ctr">
              <a:lnSpc>
                <a:spcPct val="90000"/>
              </a:lnSpc>
              <a:spcBef>
                <a:spcPts val="294"/>
              </a:spcBef>
              <a:spcAft>
                <a:spcPts val="0"/>
              </a:spcAft>
              <a:buClr>
                <a:schemeClr val="dk1"/>
              </a:buClr>
              <a:buSzPts val="941"/>
              <a:buNone/>
              <a:defRPr sz="941"/>
            </a:lvl8pPr>
            <a:lvl9pPr lvl="8" algn="ctr">
              <a:lnSpc>
                <a:spcPct val="90000"/>
              </a:lnSpc>
              <a:spcBef>
                <a:spcPts val="294"/>
              </a:spcBef>
              <a:spcAft>
                <a:spcPts val="0"/>
              </a:spcAft>
              <a:buClr>
                <a:schemeClr val="dk1"/>
              </a:buClr>
              <a:buSzPts val="941"/>
              <a:buNone/>
              <a:defRPr sz="941"/>
            </a:lvl9pPr>
          </a:lstStyle>
          <a:p>
            <a:endParaRPr/>
          </a:p>
        </p:txBody>
      </p:sp>
      <p:sp>
        <p:nvSpPr>
          <p:cNvPr id="20" name="Google Shape;20;p16"/>
          <p:cNvSpPr txBox="1">
            <a:spLocks noGrp="1"/>
          </p:cNvSpPr>
          <p:nvPr>
            <p:ph type="dt" idx="10"/>
          </p:nvPr>
        </p:nvSpPr>
        <p:spPr>
          <a:xfrm>
            <a:off x="369659" y="6644741"/>
            <a:ext cx="1209794" cy="38169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6"/>
          <p:cNvSpPr txBox="1">
            <a:spLocks noGrp="1"/>
          </p:cNvSpPr>
          <p:nvPr>
            <p:ph type="ftr" idx="11"/>
          </p:nvPr>
        </p:nvSpPr>
        <p:spPr>
          <a:xfrm>
            <a:off x="1781086" y="6644741"/>
            <a:ext cx="1814691" cy="38169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6"/>
          <p:cNvSpPr txBox="1">
            <a:spLocks noGrp="1"/>
          </p:cNvSpPr>
          <p:nvPr>
            <p:ph type="sldNum" idx="12"/>
          </p:nvPr>
        </p:nvSpPr>
        <p:spPr>
          <a:xfrm>
            <a:off x="3797410" y="6644741"/>
            <a:ext cx="1209794" cy="38169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23"/>
        <p:cNvGrpSpPr/>
        <p:nvPr/>
      </p:nvGrpSpPr>
      <p:grpSpPr>
        <a:xfrm>
          <a:off x="0" y="0"/>
          <a:ext cx="0" cy="0"/>
          <a:chOff x="0" y="0"/>
          <a:chExt cx="0" cy="0"/>
        </a:xfrm>
      </p:grpSpPr>
      <p:sp>
        <p:nvSpPr>
          <p:cNvPr id="24" name="Google Shape;24;p17"/>
          <p:cNvSpPr txBox="1">
            <a:spLocks noGrp="1"/>
          </p:cNvSpPr>
          <p:nvPr>
            <p:ph type="title"/>
          </p:nvPr>
        </p:nvSpPr>
        <p:spPr>
          <a:xfrm>
            <a:off x="366859" y="1787311"/>
            <a:ext cx="4637544" cy="29821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528"/>
              <a:buFont typeface="Calibri"/>
              <a:buNone/>
              <a:defRPr sz="352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7"/>
          <p:cNvSpPr txBox="1">
            <a:spLocks noGrp="1"/>
          </p:cNvSpPr>
          <p:nvPr>
            <p:ph type="body" idx="1"/>
          </p:nvPr>
        </p:nvSpPr>
        <p:spPr>
          <a:xfrm>
            <a:off x="366859" y="4797690"/>
            <a:ext cx="4637544" cy="156825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88"/>
              </a:spcBef>
              <a:spcAft>
                <a:spcPts val="0"/>
              </a:spcAft>
              <a:buClr>
                <a:schemeClr val="dk1"/>
              </a:buClr>
              <a:buSzPts val="1411"/>
              <a:buNone/>
              <a:defRPr sz="1411">
                <a:solidFill>
                  <a:schemeClr val="dk1"/>
                </a:solidFill>
              </a:defRPr>
            </a:lvl1pPr>
            <a:lvl2pPr marL="914400" lvl="1" indent="-228600" algn="l">
              <a:lnSpc>
                <a:spcPct val="90000"/>
              </a:lnSpc>
              <a:spcBef>
                <a:spcPts val="294"/>
              </a:spcBef>
              <a:spcAft>
                <a:spcPts val="0"/>
              </a:spcAft>
              <a:buClr>
                <a:srgbClr val="888888"/>
              </a:buClr>
              <a:buSzPts val="1176"/>
              <a:buNone/>
              <a:defRPr sz="1176">
                <a:solidFill>
                  <a:srgbClr val="888888"/>
                </a:solidFill>
              </a:defRPr>
            </a:lvl2pPr>
            <a:lvl3pPr marL="1371600" lvl="2" indent="-228600" algn="l">
              <a:lnSpc>
                <a:spcPct val="90000"/>
              </a:lnSpc>
              <a:spcBef>
                <a:spcPts val="294"/>
              </a:spcBef>
              <a:spcAft>
                <a:spcPts val="0"/>
              </a:spcAft>
              <a:buClr>
                <a:srgbClr val="888888"/>
              </a:buClr>
              <a:buSzPts val="1058"/>
              <a:buNone/>
              <a:defRPr sz="1058">
                <a:solidFill>
                  <a:srgbClr val="888888"/>
                </a:solidFill>
              </a:defRPr>
            </a:lvl3pPr>
            <a:lvl4pPr marL="1828800" lvl="3" indent="-228600" algn="l">
              <a:lnSpc>
                <a:spcPct val="90000"/>
              </a:lnSpc>
              <a:spcBef>
                <a:spcPts val="294"/>
              </a:spcBef>
              <a:spcAft>
                <a:spcPts val="0"/>
              </a:spcAft>
              <a:buClr>
                <a:srgbClr val="888888"/>
              </a:buClr>
              <a:buSzPts val="941"/>
              <a:buNone/>
              <a:defRPr sz="941">
                <a:solidFill>
                  <a:srgbClr val="888888"/>
                </a:solidFill>
              </a:defRPr>
            </a:lvl4pPr>
            <a:lvl5pPr marL="2286000" lvl="4" indent="-228600" algn="l">
              <a:lnSpc>
                <a:spcPct val="90000"/>
              </a:lnSpc>
              <a:spcBef>
                <a:spcPts val="294"/>
              </a:spcBef>
              <a:spcAft>
                <a:spcPts val="0"/>
              </a:spcAft>
              <a:buClr>
                <a:srgbClr val="888888"/>
              </a:buClr>
              <a:buSzPts val="941"/>
              <a:buNone/>
              <a:defRPr sz="941">
                <a:solidFill>
                  <a:srgbClr val="888888"/>
                </a:solidFill>
              </a:defRPr>
            </a:lvl5pPr>
            <a:lvl6pPr marL="2743200" lvl="5" indent="-228600" algn="l">
              <a:lnSpc>
                <a:spcPct val="90000"/>
              </a:lnSpc>
              <a:spcBef>
                <a:spcPts val="294"/>
              </a:spcBef>
              <a:spcAft>
                <a:spcPts val="0"/>
              </a:spcAft>
              <a:buClr>
                <a:srgbClr val="888888"/>
              </a:buClr>
              <a:buSzPts val="941"/>
              <a:buNone/>
              <a:defRPr sz="941">
                <a:solidFill>
                  <a:srgbClr val="888888"/>
                </a:solidFill>
              </a:defRPr>
            </a:lvl6pPr>
            <a:lvl7pPr marL="3200400" lvl="6" indent="-228600" algn="l">
              <a:lnSpc>
                <a:spcPct val="90000"/>
              </a:lnSpc>
              <a:spcBef>
                <a:spcPts val="294"/>
              </a:spcBef>
              <a:spcAft>
                <a:spcPts val="0"/>
              </a:spcAft>
              <a:buClr>
                <a:srgbClr val="888888"/>
              </a:buClr>
              <a:buSzPts val="941"/>
              <a:buNone/>
              <a:defRPr sz="941">
                <a:solidFill>
                  <a:srgbClr val="888888"/>
                </a:solidFill>
              </a:defRPr>
            </a:lvl7pPr>
            <a:lvl8pPr marL="3657600" lvl="7" indent="-228600" algn="l">
              <a:lnSpc>
                <a:spcPct val="90000"/>
              </a:lnSpc>
              <a:spcBef>
                <a:spcPts val="294"/>
              </a:spcBef>
              <a:spcAft>
                <a:spcPts val="0"/>
              </a:spcAft>
              <a:buClr>
                <a:srgbClr val="888888"/>
              </a:buClr>
              <a:buSzPts val="941"/>
              <a:buNone/>
              <a:defRPr sz="941">
                <a:solidFill>
                  <a:srgbClr val="888888"/>
                </a:solidFill>
              </a:defRPr>
            </a:lvl8pPr>
            <a:lvl9pPr marL="4114800" lvl="8" indent="-228600" algn="l">
              <a:lnSpc>
                <a:spcPct val="90000"/>
              </a:lnSpc>
              <a:spcBef>
                <a:spcPts val="294"/>
              </a:spcBef>
              <a:spcAft>
                <a:spcPts val="0"/>
              </a:spcAft>
              <a:buClr>
                <a:srgbClr val="888888"/>
              </a:buClr>
              <a:buSzPts val="941"/>
              <a:buNone/>
              <a:defRPr sz="941">
                <a:solidFill>
                  <a:srgbClr val="888888"/>
                </a:solidFill>
              </a:defRPr>
            </a:lvl9pPr>
          </a:lstStyle>
          <a:p>
            <a:endParaRPr/>
          </a:p>
        </p:txBody>
      </p:sp>
      <p:sp>
        <p:nvSpPr>
          <p:cNvPr id="26" name="Google Shape;26;p17"/>
          <p:cNvSpPr txBox="1">
            <a:spLocks noGrp="1"/>
          </p:cNvSpPr>
          <p:nvPr>
            <p:ph type="dt" idx="10"/>
          </p:nvPr>
        </p:nvSpPr>
        <p:spPr>
          <a:xfrm>
            <a:off x="369659" y="6644741"/>
            <a:ext cx="1209794" cy="38169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7"/>
          <p:cNvSpPr txBox="1">
            <a:spLocks noGrp="1"/>
          </p:cNvSpPr>
          <p:nvPr>
            <p:ph type="ftr" idx="11"/>
          </p:nvPr>
        </p:nvSpPr>
        <p:spPr>
          <a:xfrm>
            <a:off x="1781086" y="6644741"/>
            <a:ext cx="1814691" cy="38169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7"/>
          <p:cNvSpPr txBox="1">
            <a:spLocks noGrp="1"/>
          </p:cNvSpPr>
          <p:nvPr>
            <p:ph type="sldNum" idx="12"/>
          </p:nvPr>
        </p:nvSpPr>
        <p:spPr>
          <a:xfrm>
            <a:off x="3797410" y="6644741"/>
            <a:ext cx="1209794" cy="38169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29"/>
        <p:cNvGrpSpPr/>
        <p:nvPr/>
      </p:nvGrpSpPr>
      <p:grpSpPr>
        <a:xfrm>
          <a:off x="0" y="0"/>
          <a:ext cx="0" cy="0"/>
          <a:chOff x="0" y="0"/>
          <a:chExt cx="0" cy="0"/>
        </a:xfrm>
      </p:grpSpPr>
      <p:sp>
        <p:nvSpPr>
          <p:cNvPr id="30" name="Google Shape;30;p18"/>
          <p:cNvSpPr txBox="1">
            <a:spLocks noGrp="1"/>
          </p:cNvSpPr>
          <p:nvPr>
            <p:ph type="title"/>
          </p:nvPr>
        </p:nvSpPr>
        <p:spPr>
          <a:xfrm>
            <a:off x="369660" y="381693"/>
            <a:ext cx="4637544" cy="13857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8"/>
          <p:cNvSpPr txBox="1">
            <a:spLocks noGrp="1"/>
          </p:cNvSpPr>
          <p:nvPr>
            <p:ph type="body" idx="1"/>
          </p:nvPr>
        </p:nvSpPr>
        <p:spPr>
          <a:xfrm>
            <a:off x="369659" y="1908454"/>
            <a:ext cx="2285167" cy="45487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88"/>
              </a:spcBef>
              <a:spcAft>
                <a:spcPts val="0"/>
              </a:spcAft>
              <a:buClr>
                <a:schemeClr val="dk1"/>
              </a:buClr>
              <a:buSzPts val="1800"/>
              <a:buChar char="•"/>
              <a:defRPr/>
            </a:lvl1pPr>
            <a:lvl2pPr marL="914400" lvl="1" indent="-342900" algn="l">
              <a:lnSpc>
                <a:spcPct val="90000"/>
              </a:lnSpc>
              <a:spcBef>
                <a:spcPts val="294"/>
              </a:spcBef>
              <a:spcAft>
                <a:spcPts val="0"/>
              </a:spcAft>
              <a:buClr>
                <a:schemeClr val="dk1"/>
              </a:buClr>
              <a:buSzPts val="1800"/>
              <a:buChar char="•"/>
              <a:defRPr/>
            </a:lvl2pPr>
            <a:lvl3pPr marL="1371600" lvl="2" indent="-342900" algn="l">
              <a:lnSpc>
                <a:spcPct val="90000"/>
              </a:lnSpc>
              <a:spcBef>
                <a:spcPts val="294"/>
              </a:spcBef>
              <a:spcAft>
                <a:spcPts val="0"/>
              </a:spcAft>
              <a:buClr>
                <a:schemeClr val="dk1"/>
              </a:buClr>
              <a:buSzPts val="1800"/>
              <a:buChar char="•"/>
              <a:defRPr/>
            </a:lvl3pPr>
            <a:lvl4pPr marL="1828800" lvl="3" indent="-342900" algn="l">
              <a:lnSpc>
                <a:spcPct val="90000"/>
              </a:lnSpc>
              <a:spcBef>
                <a:spcPts val="294"/>
              </a:spcBef>
              <a:spcAft>
                <a:spcPts val="0"/>
              </a:spcAft>
              <a:buClr>
                <a:schemeClr val="dk1"/>
              </a:buClr>
              <a:buSzPts val="1800"/>
              <a:buChar char="•"/>
              <a:defRPr/>
            </a:lvl4pPr>
            <a:lvl5pPr marL="2286000" lvl="4" indent="-342900" algn="l">
              <a:lnSpc>
                <a:spcPct val="90000"/>
              </a:lnSpc>
              <a:spcBef>
                <a:spcPts val="294"/>
              </a:spcBef>
              <a:spcAft>
                <a:spcPts val="0"/>
              </a:spcAft>
              <a:buClr>
                <a:schemeClr val="dk1"/>
              </a:buClr>
              <a:buSzPts val="1800"/>
              <a:buChar char="•"/>
              <a:defRPr/>
            </a:lvl5pPr>
            <a:lvl6pPr marL="2743200" lvl="5" indent="-342900" algn="l">
              <a:lnSpc>
                <a:spcPct val="90000"/>
              </a:lnSpc>
              <a:spcBef>
                <a:spcPts val="294"/>
              </a:spcBef>
              <a:spcAft>
                <a:spcPts val="0"/>
              </a:spcAft>
              <a:buClr>
                <a:schemeClr val="dk1"/>
              </a:buClr>
              <a:buSzPts val="1800"/>
              <a:buChar char="•"/>
              <a:defRPr/>
            </a:lvl6pPr>
            <a:lvl7pPr marL="3200400" lvl="6" indent="-342900" algn="l">
              <a:lnSpc>
                <a:spcPct val="90000"/>
              </a:lnSpc>
              <a:spcBef>
                <a:spcPts val="294"/>
              </a:spcBef>
              <a:spcAft>
                <a:spcPts val="0"/>
              </a:spcAft>
              <a:buClr>
                <a:schemeClr val="dk1"/>
              </a:buClr>
              <a:buSzPts val="1800"/>
              <a:buChar char="•"/>
              <a:defRPr/>
            </a:lvl7pPr>
            <a:lvl8pPr marL="3657600" lvl="7" indent="-342900" algn="l">
              <a:lnSpc>
                <a:spcPct val="90000"/>
              </a:lnSpc>
              <a:spcBef>
                <a:spcPts val="294"/>
              </a:spcBef>
              <a:spcAft>
                <a:spcPts val="0"/>
              </a:spcAft>
              <a:buClr>
                <a:schemeClr val="dk1"/>
              </a:buClr>
              <a:buSzPts val="1800"/>
              <a:buChar char="•"/>
              <a:defRPr/>
            </a:lvl8pPr>
            <a:lvl9pPr marL="4114800" lvl="8" indent="-342900" algn="l">
              <a:lnSpc>
                <a:spcPct val="90000"/>
              </a:lnSpc>
              <a:spcBef>
                <a:spcPts val="294"/>
              </a:spcBef>
              <a:spcAft>
                <a:spcPts val="0"/>
              </a:spcAft>
              <a:buClr>
                <a:schemeClr val="dk1"/>
              </a:buClr>
              <a:buSzPts val="1800"/>
              <a:buChar char="•"/>
              <a:defRPr/>
            </a:lvl9pPr>
          </a:lstStyle>
          <a:p>
            <a:endParaRPr/>
          </a:p>
        </p:txBody>
      </p:sp>
      <p:sp>
        <p:nvSpPr>
          <p:cNvPr id="32" name="Google Shape;32;p18"/>
          <p:cNvSpPr txBox="1">
            <a:spLocks noGrp="1"/>
          </p:cNvSpPr>
          <p:nvPr>
            <p:ph type="body" idx="2"/>
          </p:nvPr>
        </p:nvSpPr>
        <p:spPr>
          <a:xfrm>
            <a:off x="2722037" y="1908454"/>
            <a:ext cx="2285167" cy="45487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88"/>
              </a:spcBef>
              <a:spcAft>
                <a:spcPts val="0"/>
              </a:spcAft>
              <a:buClr>
                <a:schemeClr val="dk1"/>
              </a:buClr>
              <a:buSzPts val="1800"/>
              <a:buChar char="•"/>
              <a:defRPr/>
            </a:lvl1pPr>
            <a:lvl2pPr marL="914400" lvl="1" indent="-342900" algn="l">
              <a:lnSpc>
                <a:spcPct val="90000"/>
              </a:lnSpc>
              <a:spcBef>
                <a:spcPts val="294"/>
              </a:spcBef>
              <a:spcAft>
                <a:spcPts val="0"/>
              </a:spcAft>
              <a:buClr>
                <a:schemeClr val="dk1"/>
              </a:buClr>
              <a:buSzPts val="1800"/>
              <a:buChar char="•"/>
              <a:defRPr/>
            </a:lvl2pPr>
            <a:lvl3pPr marL="1371600" lvl="2" indent="-342900" algn="l">
              <a:lnSpc>
                <a:spcPct val="90000"/>
              </a:lnSpc>
              <a:spcBef>
                <a:spcPts val="294"/>
              </a:spcBef>
              <a:spcAft>
                <a:spcPts val="0"/>
              </a:spcAft>
              <a:buClr>
                <a:schemeClr val="dk1"/>
              </a:buClr>
              <a:buSzPts val="1800"/>
              <a:buChar char="•"/>
              <a:defRPr/>
            </a:lvl3pPr>
            <a:lvl4pPr marL="1828800" lvl="3" indent="-342900" algn="l">
              <a:lnSpc>
                <a:spcPct val="90000"/>
              </a:lnSpc>
              <a:spcBef>
                <a:spcPts val="294"/>
              </a:spcBef>
              <a:spcAft>
                <a:spcPts val="0"/>
              </a:spcAft>
              <a:buClr>
                <a:schemeClr val="dk1"/>
              </a:buClr>
              <a:buSzPts val="1800"/>
              <a:buChar char="•"/>
              <a:defRPr/>
            </a:lvl4pPr>
            <a:lvl5pPr marL="2286000" lvl="4" indent="-342900" algn="l">
              <a:lnSpc>
                <a:spcPct val="90000"/>
              </a:lnSpc>
              <a:spcBef>
                <a:spcPts val="294"/>
              </a:spcBef>
              <a:spcAft>
                <a:spcPts val="0"/>
              </a:spcAft>
              <a:buClr>
                <a:schemeClr val="dk1"/>
              </a:buClr>
              <a:buSzPts val="1800"/>
              <a:buChar char="•"/>
              <a:defRPr/>
            </a:lvl5pPr>
            <a:lvl6pPr marL="2743200" lvl="5" indent="-342900" algn="l">
              <a:lnSpc>
                <a:spcPct val="90000"/>
              </a:lnSpc>
              <a:spcBef>
                <a:spcPts val="294"/>
              </a:spcBef>
              <a:spcAft>
                <a:spcPts val="0"/>
              </a:spcAft>
              <a:buClr>
                <a:schemeClr val="dk1"/>
              </a:buClr>
              <a:buSzPts val="1800"/>
              <a:buChar char="•"/>
              <a:defRPr/>
            </a:lvl6pPr>
            <a:lvl7pPr marL="3200400" lvl="6" indent="-342900" algn="l">
              <a:lnSpc>
                <a:spcPct val="90000"/>
              </a:lnSpc>
              <a:spcBef>
                <a:spcPts val="294"/>
              </a:spcBef>
              <a:spcAft>
                <a:spcPts val="0"/>
              </a:spcAft>
              <a:buClr>
                <a:schemeClr val="dk1"/>
              </a:buClr>
              <a:buSzPts val="1800"/>
              <a:buChar char="•"/>
              <a:defRPr/>
            </a:lvl7pPr>
            <a:lvl8pPr marL="3657600" lvl="7" indent="-342900" algn="l">
              <a:lnSpc>
                <a:spcPct val="90000"/>
              </a:lnSpc>
              <a:spcBef>
                <a:spcPts val="294"/>
              </a:spcBef>
              <a:spcAft>
                <a:spcPts val="0"/>
              </a:spcAft>
              <a:buClr>
                <a:schemeClr val="dk1"/>
              </a:buClr>
              <a:buSzPts val="1800"/>
              <a:buChar char="•"/>
              <a:defRPr/>
            </a:lvl8pPr>
            <a:lvl9pPr marL="4114800" lvl="8" indent="-342900" algn="l">
              <a:lnSpc>
                <a:spcPct val="90000"/>
              </a:lnSpc>
              <a:spcBef>
                <a:spcPts val="294"/>
              </a:spcBef>
              <a:spcAft>
                <a:spcPts val="0"/>
              </a:spcAft>
              <a:buClr>
                <a:schemeClr val="dk1"/>
              </a:buClr>
              <a:buSzPts val="1800"/>
              <a:buChar char="•"/>
              <a:defRPr/>
            </a:lvl9pPr>
          </a:lstStyle>
          <a:p>
            <a:endParaRPr/>
          </a:p>
        </p:txBody>
      </p:sp>
      <p:sp>
        <p:nvSpPr>
          <p:cNvPr id="33" name="Google Shape;33;p18"/>
          <p:cNvSpPr txBox="1">
            <a:spLocks noGrp="1"/>
          </p:cNvSpPr>
          <p:nvPr>
            <p:ph type="dt" idx="10"/>
          </p:nvPr>
        </p:nvSpPr>
        <p:spPr>
          <a:xfrm>
            <a:off x="369659" y="6644741"/>
            <a:ext cx="1209794" cy="38169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8"/>
          <p:cNvSpPr txBox="1">
            <a:spLocks noGrp="1"/>
          </p:cNvSpPr>
          <p:nvPr>
            <p:ph type="ftr" idx="11"/>
          </p:nvPr>
        </p:nvSpPr>
        <p:spPr>
          <a:xfrm>
            <a:off x="1781086" y="6644741"/>
            <a:ext cx="1814691" cy="38169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8"/>
          <p:cNvSpPr txBox="1">
            <a:spLocks noGrp="1"/>
          </p:cNvSpPr>
          <p:nvPr>
            <p:ph type="sldNum" idx="12"/>
          </p:nvPr>
        </p:nvSpPr>
        <p:spPr>
          <a:xfrm>
            <a:off x="3797410" y="6644741"/>
            <a:ext cx="1209794" cy="38169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36"/>
        <p:cNvGrpSpPr/>
        <p:nvPr/>
      </p:nvGrpSpPr>
      <p:grpSpPr>
        <a:xfrm>
          <a:off x="0" y="0"/>
          <a:ext cx="0" cy="0"/>
          <a:chOff x="0" y="0"/>
          <a:chExt cx="0" cy="0"/>
        </a:xfrm>
      </p:grpSpPr>
      <p:sp>
        <p:nvSpPr>
          <p:cNvPr id="37" name="Google Shape;37;p19"/>
          <p:cNvSpPr txBox="1">
            <a:spLocks noGrp="1"/>
          </p:cNvSpPr>
          <p:nvPr>
            <p:ph type="title"/>
          </p:nvPr>
        </p:nvSpPr>
        <p:spPr>
          <a:xfrm>
            <a:off x="370360" y="381693"/>
            <a:ext cx="4637544" cy="13857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9"/>
          <p:cNvSpPr txBox="1">
            <a:spLocks noGrp="1"/>
          </p:cNvSpPr>
          <p:nvPr>
            <p:ph type="body" idx="1"/>
          </p:nvPr>
        </p:nvSpPr>
        <p:spPr>
          <a:xfrm>
            <a:off x="370360" y="1757438"/>
            <a:ext cx="2274665" cy="86129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588"/>
              </a:spcBef>
              <a:spcAft>
                <a:spcPts val="0"/>
              </a:spcAft>
              <a:buClr>
                <a:schemeClr val="dk1"/>
              </a:buClr>
              <a:buSzPts val="1411"/>
              <a:buNone/>
              <a:defRPr sz="1411" b="1"/>
            </a:lvl1pPr>
            <a:lvl2pPr marL="914400" lvl="1" indent="-228600" algn="l">
              <a:lnSpc>
                <a:spcPct val="90000"/>
              </a:lnSpc>
              <a:spcBef>
                <a:spcPts val="294"/>
              </a:spcBef>
              <a:spcAft>
                <a:spcPts val="0"/>
              </a:spcAft>
              <a:buClr>
                <a:schemeClr val="dk1"/>
              </a:buClr>
              <a:buSzPts val="1176"/>
              <a:buNone/>
              <a:defRPr sz="1176" b="1"/>
            </a:lvl2pPr>
            <a:lvl3pPr marL="1371600" lvl="2" indent="-228600" algn="l">
              <a:lnSpc>
                <a:spcPct val="90000"/>
              </a:lnSpc>
              <a:spcBef>
                <a:spcPts val="294"/>
              </a:spcBef>
              <a:spcAft>
                <a:spcPts val="0"/>
              </a:spcAft>
              <a:buClr>
                <a:schemeClr val="dk1"/>
              </a:buClr>
              <a:buSzPts val="1058"/>
              <a:buNone/>
              <a:defRPr sz="1058" b="1"/>
            </a:lvl3pPr>
            <a:lvl4pPr marL="1828800" lvl="3" indent="-228600" algn="l">
              <a:lnSpc>
                <a:spcPct val="90000"/>
              </a:lnSpc>
              <a:spcBef>
                <a:spcPts val="294"/>
              </a:spcBef>
              <a:spcAft>
                <a:spcPts val="0"/>
              </a:spcAft>
              <a:buClr>
                <a:schemeClr val="dk1"/>
              </a:buClr>
              <a:buSzPts val="941"/>
              <a:buNone/>
              <a:defRPr sz="941" b="1"/>
            </a:lvl4pPr>
            <a:lvl5pPr marL="2286000" lvl="4" indent="-228600" algn="l">
              <a:lnSpc>
                <a:spcPct val="90000"/>
              </a:lnSpc>
              <a:spcBef>
                <a:spcPts val="294"/>
              </a:spcBef>
              <a:spcAft>
                <a:spcPts val="0"/>
              </a:spcAft>
              <a:buClr>
                <a:schemeClr val="dk1"/>
              </a:buClr>
              <a:buSzPts val="941"/>
              <a:buNone/>
              <a:defRPr sz="941" b="1"/>
            </a:lvl5pPr>
            <a:lvl6pPr marL="2743200" lvl="5" indent="-228600" algn="l">
              <a:lnSpc>
                <a:spcPct val="90000"/>
              </a:lnSpc>
              <a:spcBef>
                <a:spcPts val="294"/>
              </a:spcBef>
              <a:spcAft>
                <a:spcPts val="0"/>
              </a:spcAft>
              <a:buClr>
                <a:schemeClr val="dk1"/>
              </a:buClr>
              <a:buSzPts val="941"/>
              <a:buNone/>
              <a:defRPr sz="941" b="1"/>
            </a:lvl6pPr>
            <a:lvl7pPr marL="3200400" lvl="6" indent="-228600" algn="l">
              <a:lnSpc>
                <a:spcPct val="90000"/>
              </a:lnSpc>
              <a:spcBef>
                <a:spcPts val="294"/>
              </a:spcBef>
              <a:spcAft>
                <a:spcPts val="0"/>
              </a:spcAft>
              <a:buClr>
                <a:schemeClr val="dk1"/>
              </a:buClr>
              <a:buSzPts val="941"/>
              <a:buNone/>
              <a:defRPr sz="941" b="1"/>
            </a:lvl7pPr>
            <a:lvl8pPr marL="3657600" lvl="7" indent="-228600" algn="l">
              <a:lnSpc>
                <a:spcPct val="90000"/>
              </a:lnSpc>
              <a:spcBef>
                <a:spcPts val="294"/>
              </a:spcBef>
              <a:spcAft>
                <a:spcPts val="0"/>
              </a:spcAft>
              <a:buClr>
                <a:schemeClr val="dk1"/>
              </a:buClr>
              <a:buSzPts val="941"/>
              <a:buNone/>
              <a:defRPr sz="941" b="1"/>
            </a:lvl8pPr>
            <a:lvl9pPr marL="4114800" lvl="8" indent="-228600" algn="l">
              <a:lnSpc>
                <a:spcPct val="90000"/>
              </a:lnSpc>
              <a:spcBef>
                <a:spcPts val="294"/>
              </a:spcBef>
              <a:spcAft>
                <a:spcPts val="0"/>
              </a:spcAft>
              <a:buClr>
                <a:schemeClr val="dk1"/>
              </a:buClr>
              <a:buSzPts val="941"/>
              <a:buNone/>
              <a:defRPr sz="941" b="1"/>
            </a:lvl9pPr>
          </a:lstStyle>
          <a:p>
            <a:endParaRPr/>
          </a:p>
        </p:txBody>
      </p:sp>
      <p:sp>
        <p:nvSpPr>
          <p:cNvPr id="39" name="Google Shape;39;p19"/>
          <p:cNvSpPr txBox="1">
            <a:spLocks noGrp="1"/>
          </p:cNvSpPr>
          <p:nvPr>
            <p:ph type="body" idx="2"/>
          </p:nvPr>
        </p:nvSpPr>
        <p:spPr>
          <a:xfrm>
            <a:off x="370360" y="2618731"/>
            <a:ext cx="2274665" cy="38517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88"/>
              </a:spcBef>
              <a:spcAft>
                <a:spcPts val="0"/>
              </a:spcAft>
              <a:buClr>
                <a:schemeClr val="dk1"/>
              </a:buClr>
              <a:buSzPts val="1800"/>
              <a:buChar char="•"/>
              <a:defRPr/>
            </a:lvl1pPr>
            <a:lvl2pPr marL="914400" lvl="1" indent="-342900" algn="l">
              <a:lnSpc>
                <a:spcPct val="90000"/>
              </a:lnSpc>
              <a:spcBef>
                <a:spcPts val="294"/>
              </a:spcBef>
              <a:spcAft>
                <a:spcPts val="0"/>
              </a:spcAft>
              <a:buClr>
                <a:schemeClr val="dk1"/>
              </a:buClr>
              <a:buSzPts val="1800"/>
              <a:buChar char="•"/>
              <a:defRPr/>
            </a:lvl2pPr>
            <a:lvl3pPr marL="1371600" lvl="2" indent="-342900" algn="l">
              <a:lnSpc>
                <a:spcPct val="90000"/>
              </a:lnSpc>
              <a:spcBef>
                <a:spcPts val="294"/>
              </a:spcBef>
              <a:spcAft>
                <a:spcPts val="0"/>
              </a:spcAft>
              <a:buClr>
                <a:schemeClr val="dk1"/>
              </a:buClr>
              <a:buSzPts val="1800"/>
              <a:buChar char="•"/>
              <a:defRPr/>
            </a:lvl3pPr>
            <a:lvl4pPr marL="1828800" lvl="3" indent="-342900" algn="l">
              <a:lnSpc>
                <a:spcPct val="90000"/>
              </a:lnSpc>
              <a:spcBef>
                <a:spcPts val="294"/>
              </a:spcBef>
              <a:spcAft>
                <a:spcPts val="0"/>
              </a:spcAft>
              <a:buClr>
                <a:schemeClr val="dk1"/>
              </a:buClr>
              <a:buSzPts val="1800"/>
              <a:buChar char="•"/>
              <a:defRPr/>
            </a:lvl4pPr>
            <a:lvl5pPr marL="2286000" lvl="4" indent="-342900" algn="l">
              <a:lnSpc>
                <a:spcPct val="90000"/>
              </a:lnSpc>
              <a:spcBef>
                <a:spcPts val="294"/>
              </a:spcBef>
              <a:spcAft>
                <a:spcPts val="0"/>
              </a:spcAft>
              <a:buClr>
                <a:schemeClr val="dk1"/>
              </a:buClr>
              <a:buSzPts val="1800"/>
              <a:buChar char="•"/>
              <a:defRPr/>
            </a:lvl5pPr>
            <a:lvl6pPr marL="2743200" lvl="5" indent="-342900" algn="l">
              <a:lnSpc>
                <a:spcPct val="90000"/>
              </a:lnSpc>
              <a:spcBef>
                <a:spcPts val="294"/>
              </a:spcBef>
              <a:spcAft>
                <a:spcPts val="0"/>
              </a:spcAft>
              <a:buClr>
                <a:schemeClr val="dk1"/>
              </a:buClr>
              <a:buSzPts val="1800"/>
              <a:buChar char="•"/>
              <a:defRPr/>
            </a:lvl6pPr>
            <a:lvl7pPr marL="3200400" lvl="6" indent="-342900" algn="l">
              <a:lnSpc>
                <a:spcPct val="90000"/>
              </a:lnSpc>
              <a:spcBef>
                <a:spcPts val="294"/>
              </a:spcBef>
              <a:spcAft>
                <a:spcPts val="0"/>
              </a:spcAft>
              <a:buClr>
                <a:schemeClr val="dk1"/>
              </a:buClr>
              <a:buSzPts val="1800"/>
              <a:buChar char="•"/>
              <a:defRPr/>
            </a:lvl7pPr>
            <a:lvl8pPr marL="3657600" lvl="7" indent="-342900" algn="l">
              <a:lnSpc>
                <a:spcPct val="90000"/>
              </a:lnSpc>
              <a:spcBef>
                <a:spcPts val="294"/>
              </a:spcBef>
              <a:spcAft>
                <a:spcPts val="0"/>
              </a:spcAft>
              <a:buClr>
                <a:schemeClr val="dk1"/>
              </a:buClr>
              <a:buSzPts val="1800"/>
              <a:buChar char="•"/>
              <a:defRPr/>
            </a:lvl8pPr>
            <a:lvl9pPr marL="4114800" lvl="8" indent="-342900" algn="l">
              <a:lnSpc>
                <a:spcPct val="90000"/>
              </a:lnSpc>
              <a:spcBef>
                <a:spcPts val="294"/>
              </a:spcBef>
              <a:spcAft>
                <a:spcPts val="0"/>
              </a:spcAft>
              <a:buClr>
                <a:schemeClr val="dk1"/>
              </a:buClr>
              <a:buSzPts val="1800"/>
              <a:buChar char="•"/>
              <a:defRPr/>
            </a:lvl9pPr>
          </a:lstStyle>
          <a:p>
            <a:endParaRPr/>
          </a:p>
        </p:txBody>
      </p:sp>
      <p:sp>
        <p:nvSpPr>
          <p:cNvPr id="40" name="Google Shape;40;p19"/>
          <p:cNvSpPr txBox="1">
            <a:spLocks noGrp="1"/>
          </p:cNvSpPr>
          <p:nvPr>
            <p:ph type="body" idx="3"/>
          </p:nvPr>
        </p:nvSpPr>
        <p:spPr>
          <a:xfrm>
            <a:off x="2722037" y="1757438"/>
            <a:ext cx="2285867" cy="861293"/>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588"/>
              </a:spcBef>
              <a:spcAft>
                <a:spcPts val="0"/>
              </a:spcAft>
              <a:buClr>
                <a:schemeClr val="dk1"/>
              </a:buClr>
              <a:buSzPts val="1411"/>
              <a:buNone/>
              <a:defRPr sz="1411" b="1"/>
            </a:lvl1pPr>
            <a:lvl2pPr marL="914400" lvl="1" indent="-228600" algn="l">
              <a:lnSpc>
                <a:spcPct val="90000"/>
              </a:lnSpc>
              <a:spcBef>
                <a:spcPts val="294"/>
              </a:spcBef>
              <a:spcAft>
                <a:spcPts val="0"/>
              </a:spcAft>
              <a:buClr>
                <a:schemeClr val="dk1"/>
              </a:buClr>
              <a:buSzPts val="1176"/>
              <a:buNone/>
              <a:defRPr sz="1176" b="1"/>
            </a:lvl2pPr>
            <a:lvl3pPr marL="1371600" lvl="2" indent="-228600" algn="l">
              <a:lnSpc>
                <a:spcPct val="90000"/>
              </a:lnSpc>
              <a:spcBef>
                <a:spcPts val="294"/>
              </a:spcBef>
              <a:spcAft>
                <a:spcPts val="0"/>
              </a:spcAft>
              <a:buClr>
                <a:schemeClr val="dk1"/>
              </a:buClr>
              <a:buSzPts val="1058"/>
              <a:buNone/>
              <a:defRPr sz="1058" b="1"/>
            </a:lvl3pPr>
            <a:lvl4pPr marL="1828800" lvl="3" indent="-228600" algn="l">
              <a:lnSpc>
                <a:spcPct val="90000"/>
              </a:lnSpc>
              <a:spcBef>
                <a:spcPts val="294"/>
              </a:spcBef>
              <a:spcAft>
                <a:spcPts val="0"/>
              </a:spcAft>
              <a:buClr>
                <a:schemeClr val="dk1"/>
              </a:buClr>
              <a:buSzPts val="941"/>
              <a:buNone/>
              <a:defRPr sz="941" b="1"/>
            </a:lvl4pPr>
            <a:lvl5pPr marL="2286000" lvl="4" indent="-228600" algn="l">
              <a:lnSpc>
                <a:spcPct val="90000"/>
              </a:lnSpc>
              <a:spcBef>
                <a:spcPts val="294"/>
              </a:spcBef>
              <a:spcAft>
                <a:spcPts val="0"/>
              </a:spcAft>
              <a:buClr>
                <a:schemeClr val="dk1"/>
              </a:buClr>
              <a:buSzPts val="941"/>
              <a:buNone/>
              <a:defRPr sz="941" b="1"/>
            </a:lvl5pPr>
            <a:lvl6pPr marL="2743200" lvl="5" indent="-228600" algn="l">
              <a:lnSpc>
                <a:spcPct val="90000"/>
              </a:lnSpc>
              <a:spcBef>
                <a:spcPts val="294"/>
              </a:spcBef>
              <a:spcAft>
                <a:spcPts val="0"/>
              </a:spcAft>
              <a:buClr>
                <a:schemeClr val="dk1"/>
              </a:buClr>
              <a:buSzPts val="941"/>
              <a:buNone/>
              <a:defRPr sz="941" b="1"/>
            </a:lvl6pPr>
            <a:lvl7pPr marL="3200400" lvl="6" indent="-228600" algn="l">
              <a:lnSpc>
                <a:spcPct val="90000"/>
              </a:lnSpc>
              <a:spcBef>
                <a:spcPts val="294"/>
              </a:spcBef>
              <a:spcAft>
                <a:spcPts val="0"/>
              </a:spcAft>
              <a:buClr>
                <a:schemeClr val="dk1"/>
              </a:buClr>
              <a:buSzPts val="941"/>
              <a:buNone/>
              <a:defRPr sz="941" b="1"/>
            </a:lvl7pPr>
            <a:lvl8pPr marL="3657600" lvl="7" indent="-228600" algn="l">
              <a:lnSpc>
                <a:spcPct val="90000"/>
              </a:lnSpc>
              <a:spcBef>
                <a:spcPts val="294"/>
              </a:spcBef>
              <a:spcAft>
                <a:spcPts val="0"/>
              </a:spcAft>
              <a:buClr>
                <a:schemeClr val="dk1"/>
              </a:buClr>
              <a:buSzPts val="941"/>
              <a:buNone/>
              <a:defRPr sz="941" b="1"/>
            </a:lvl8pPr>
            <a:lvl9pPr marL="4114800" lvl="8" indent="-228600" algn="l">
              <a:lnSpc>
                <a:spcPct val="90000"/>
              </a:lnSpc>
              <a:spcBef>
                <a:spcPts val="294"/>
              </a:spcBef>
              <a:spcAft>
                <a:spcPts val="0"/>
              </a:spcAft>
              <a:buClr>
                <a:schemeClr val="dk1"/>
              </a:buClr>
              <a:buSzPts val="941"/>
              <a:buNone/>
              <a:defRPr sz="941" b="1"/>
            </a:lvl9pPr>
          </a:lstStyle>
          <a:p>
            <a:endParaRPr/>
          </a:p>
        </p:txBody>
      </p:sp>
      <p:sp>
        <p:nvSpPr>
          <p:cNvPr id="41" name="Google Shape;41;p19"/>
          <p:cNvSpPr txBox="1">
            <a:spLocks noGrp="1"/>
          </p:cNvSpPr>
          <p:nvPr>
            <p:ph type="body" idx="4"/>
          </p:nvPr>
        </p:nvSpPr>
        <p:spPr>
          <a:xfrm>
            <a:off x="2722037" y="2618731"/>
            <a:ext cx="2285867" cy="38517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588"/>
              </a:spcBef>
              <a:spcAft>
                <a:spcPts val="0"/>
              </a:spcAft>
              <a:buClr>
                <a:schemeClr val="dk1"/>
              </a:buClr>
              <a:buSzPts val="1800"/>
              <a:buChar char="•"/>
              <a:defRPr/>
            </a:lvl1pPr>
            <a:lvl2pPr marL="914400" lvl="1" indent="-342900" algn="l">
              <a:lnSpc>
                <a:spcPct val="90000"/>
              </a:lnSpc>
              <a:spcBef>
                <a:spcPts val="294"/>
              </a:spcBef>
              <a:spcAft>
                <a:spcPts val="0"/>
              </a:spcAft>
              <a:buClr>
                <a:schemeClr val="dk1"/>
              </a:buClr>
              <a:buSzPts val="1800"/>
              <a:buChar char="•"/>
              <a:defRPr/>
            </a:lvl2pPr>
            <a:lvl3pPr marL="1371600" lvl="2" indent="-342900" algn="l">
              <a:lnSpc>
                <a:spcPct val="90000"/>
              </a:lnSpc>
              <a:spcBef>
                <a:spcPts val="294"/>
              </a:spcBef>
              <a:spcAft>
                <a:spcPts val="0"/>
              </a:spcAft>
              <a:buClr>
                <a:schemeClr val="dk1"/>
              </a:buClr>
              <a:buSzPts val="1800"/>
              <a:buChar char="•"/>
              <a:defRPr/>
            </a:lvl3pPr>
            <a:lvl4pPr marL="1828800" lvl="3" indent="-342900" algn="l">
              <a:lnSpc>
                <a:spcPct val="90000"/>
              </a:lnSpc>
              <a:spcBef>
                <a:spcPts val="294"/>
              </a:spcBef>
              <a:spcAft>
                <a:spcPts val="0"/>
              </a:spcAft>
              <a:buClr>
                <a:schemeClr val="dk1"/>
              </a:buClr>
              <a:buSzPts val="1800"/>
              <a:buChar char="•"/>
              <a:defRPr/>
            </a:lvl4pPr>
            <a:lvl5pPr marL="2286000" lvl="4" indent="-342900" algn="l">
              <a:lnSpc>
                <a:spcPct val="90000"/>
              </a:lnSpc>
              <a:spcBef>
                <a:spcPts val="294"/>
              </a:spcBef>
              <a:spcAft>
                <a:spcPts val="0"/>
              </a:spcAft>
              <a:buClr>
                <a:schemeClr val="dk1"/>
              </a:buClr>
              <a:buSzPts val="1800"/>
              <a:buChar char="•"/>
              <a:defRPr/>
            </a:lvl5pPr>
            <a:lvl6pPr marL="2743200" lvl="5" indent="-342900" algn="l">
              <a:lnSpc>
                <a:spcPct val="90000"/>
              </a:lnSpc>
              <a:spcBef>
                <a:spcPts val="294"/>
              </a:spcBef>
              <a:spcAft>
                <a:spcPts val="0"/>
              </a:spcAft>
              <a:buClr>
                <a:schemeClr val="dk1"/>
              </a:buClr>
              <a:buSzPts val="1800"/>
              <a:buChar char="•"/>
              <a:defRPr/>
            </a:lvl6pPr>
            <a:lvl7pPr marL="3200400" lvl="6" indent="-342900" algn="l">
              <a:lnSpc>
                <a:spcPct val="90000"/>
              </a:lnSpc>
              <a:spcBef>
                <a:spcPts val="294"/>
              </a:spcBef>
              <a:spcAft>
                <a:spcPts val="0"/>
              </a:spcAft>
              <a:buClr>
                <a:schemeClr val="dk1"/>
              </a:buClr>
              <a:buSzPts val="1800"/>
              <a:buChar char="•"/>
              <a:defRPr/>
            </a:lvl7pPr>
            <a:lvl8pPr marL="3657600" lvl="7" indent="-342900" algn="l">
              <a:lnSpc>
                <a:spcPct val="90000"/>
              </a:lnSpc>
              <a:spcBef>
                <a:spcPts val="294"/>
              </a:spcBef>
              <a:spcAft>
                <a:spcPts val="0"/>
              </a:spcAft>
              <a:buClr>
                <a:schemeClr val="dk1"/>
              </a:buClr>
              <a:buSzPts val="1800"/>
              <a:buChar char="•"/>
              <a:defRPr/>
            </a:lvl8pPr>
            <a:lvl9pPr marL="4114800" lvl="8" indent="-342900" algn="l">
              <a:lnSpc>
                <a:spcPct val="90000"/>
              </a:lnSpc>
              <a:spcBef>
                <a:spcPts val="294"/>
              </a:spcBef>
              <a:spcAft>
                <a:spcPts val="0"/>
              </a:spcAft>
              <a:buClr>
                <a:schemeClr val="dk1"/>
              </a:buClr>
              <a:buSzPts val="1800"/>
              <a:buChar char="•"/>
              <a:defRPr/>
            </a:lvl9pPr>
          </a:lstStyle>
          <a:p>
            <a:endParaRPr/>
          </a:p>
        </p:txBody>
      </p:sp>
      <p:sp>
        <p:nvSpPr>
          <p:cNvPr id="42" name="Google Shape;42;p19"/>
          <p:cNvSpPr txBox="1">
            <a:spLocks noGrp="1"/>
          </p:cNvSpPr>
          <p:nvPr>
            <p:ph type="dt" idx="10"/>
          </p:nvPr>
        </p:nvSpPr>
        <p:spPr>
          <a:xfrm>
            <a:off x="369659" y="6644741"/>
            <a:ext cx="1209794" cy="38169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9"/>
          <p:cNvSpPr txBox="1">
            <a:spLocks noGrp="1"/>
          </p:cNvSpPr>
          <p:nvPr>
            <p:ph type="ftr" idx="11"/>
          </p:nvPr>
        </p:nvSpPr>
        <p:spPr>
          <a:xfrm>
            <a:off x="1781086" y="6644741"/>
            <a:ext cx="1814691" cy="38169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9"/>
          <p:cNvSpPr txBox="1">
            <a:spLocks noGrp="1"/>
          </p:cNvSpPr>
          <p:nvPr>
            <p:ph type="sldNum" idx="12"/>
          </p:nvPr>
        </p:nvSpPr>
        <p:spPr>
          <a:xfrm>
            <a:off x="3797410" y="6644741"/>
            <a:ext cx="1209794" cy="38169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45"/>
        <p:cNvGrpSpPr/>
        <p:nvPr/>
      </p:nvGrpSpPr>
      <p:grpSpPr>
        <a:xfrm>
          <a:off x="0" y="0"/>
          <a:ext cx="0" cy="0"/>
          <a:chOff x="0" y="0"/>
          <a:chExt cx="0" cy="0"/>
        </a:xfrm>
      </p:grpSpPr>
      <p:sp>
        <p:nvSpPr>
          <p:cNvPr id="46" name="Google Shape;46;p20"/>
          <p:cNvSpPr txBox="1">
            <a:spLocks noGrp="1"/>
          </p:cNvSpPr>
          <p:nvPr>
            <p:ph type="title"/>
          </p:nvPr>
        </p:nvSpPr>
        <p:spPr>
          <a:xfrm>
            <a:off x="369660" y="381693"/>
            <a:ext cx="4637544" cy="13857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0"/>
          <p:cNvSpPr txBox="1">
            <a:spLocks noGrp="1"/>
          </p:cNvSpPr>
          <p:nvPr>
            <p:ph type="dt" idx="10"/>
          </p:nvPr>
        </p:nvSpPr>
        <p:spPr>
          <a:xfrm>
            <a:off x="369659" y="6644741"/>
            <a:ext cx="1209794" cy="38169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0"/>
          <p:cNvSpPr txBox="1">
            <a:spLocks noGrp="1"/>
          </p:cNvSpPr>
          <p:nvPr>
            <p:ph type="ftr" idx="11"/>
          </p:nvPr>
        </p:nvSpPr>
        <p:spPr>
          <a:xfrm>
            <a:off x="1781086" y="6644741"/>
            <a:ext cx="1814691" cy="38169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0"/>
          <p:cNvSpPr txBox="1">
            <a:spLocks noGrp="1"/>
          </p:cNvSpPr>
          <p:nvPr>
            <p:ph type="sldNum" idx="12"/>
          </p:nvPr>
        </p:nvSpPr>
        <p:spPr>
          <a:xfrm>
            <a:off x="3797410" y="6644741"/>
            <a:ext cx="1209794" cy="38169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50"/>
        <p:cNvGrpSpPr/>
        <p:nvPr/>
      </p:nvGrpSpPr>
      <p:grpSpPr>
        <a:xfrm>
          <a:off x="0" y="0"/>
          <a:ext cx="0" cy="0"/>
          <a:chOff x="0" y="0"/>
          <a:chExt cx="0" cy="0"/>
        </a:xfrm>
      </p:grpSpPr>
      <p:sp>
        <p:nvSpPr>
          <p:cNvPr id="51" name="Google Shape;51;p21"/>
          <p:cNvSpPr txBox="1">
            <a:spLocks noGrp="1"/>
          </p:cNvSpPr>
          <p:nvPr>
            <p:ph type="dt" idx="10"/>
          </p:nvPr>
        </p:nvSpPr>
        <p:spPr>
          <a:xfrm>
            <a:off x="369659" y="6644741"/>
            <a:ext cx="1209794" cy="38169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1781086" y="6644741"/>
            <a:ext cx="1814691" cy="38169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3797410" y="6644741"/>
            <a:ext cx="1209794" cy="38169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a:off x="370360" y="477943"/>
            <a:ext cx="1734178" cy="167280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82"/>
              <a:buFont typeface="Calibri"/>
              <a:buNone/>
              <a:defRPr sz="188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2285867" y="1032226"/>
            <a:ext cx="2722037" cy="5094743"/>
          </a:xfrm>
          <a:prstGeom prst="rect">
            <a:avLst/>
          </a:prstGeom>
          <a:noFill/>
          <a:ln>
            <a:noFill/>
          </a:ln>
        </p:spPr>
        <p:txBody>
          <a:bodyPr spcFirstLastPara="1" wrap="square" lIns="91425" tIns="45700" rIns="91425" bIns="45700" anchor="t" anchorCtr="0">
            <a:normAutofit/>
          </a:bodyPr>
          <a:lstStyle>
            <a:lvl1pPr marL="457200" lvl="0" indent="-348107" algn="l">
              <a:lnSpc>
                <a:spcPct val="90000"/>
              </a:lnSpc>
              <a:spcBef>
                <a:spcPts val="588"/>
              </a:spcBef>
              <a:spcAft>
                <a:spcPts val="0"/>
              </a:spcAft>
              <a:buClr>
                <a:schemeClr val="dk1"/>
              </a:buClr>
              <a:buSzPts val="1882"/>
              <a:buChar char="•"/>
              <a:defRPr sz="1882"/>
            </a:lvl1pPr>
            <a:lvl2pPr marL="914400" lvl="1" indent="-333121" algn="l">
              <a:lnSpc>
                <a:spcPct val="90000"/>
              </a:lnSpc>
              <a:spcBef>
                <a:spcPts val="294"/>
              </a:spcBef>
              <a:spcAft>
                <a:spcPts val="0"/>
              </a:spcAft>
              <a:buClr>
                <a:schemeClr val="dk1"/>
              </a:buClr>
              <a:buSzPts val="1646"/>
              <a:buChar char="•"/>
              <a:defRPr sz="1645"/>
            </a:lvl2pPr>
            <a:lvl3pPr marL="1371600" lvl="2" indent="-318198" algn="l">
              <a:lnSpc>
                <a:spcPct val="90000"/>
              </a:lnSpc>
              <a:spcBef>
                <a:spcPts val="294"/>
              </a:spcBef>
              <a:spcAft>
                <a:spcPts val="0"/>
              </a:spcAft>
              <a:buClr>
                <a:schemeClr val="dk1"/>
              </a:buClr>
              <a:buSzPts val="1411"/>
              <a:buChar char="•"/>
              <a:defRPr sz="1411"/>
            </a:lvl3pPr>
            <a:lvl4pPr marL="1828800" lvl="3" indent="-303275" algn="l">
              <a:lnSpc>
                <a:spcPct val="90000"/>
              </a:lnSpc>
              <a:spcBef>
                <a:spcPts val="294"/>
              </a:spcBef>
              <a:spcAft>
                <a:spcPts val="0"/>
              </a:spcAft>
              <a:buClr>
                <a:schemeClr val="dk1"/>
              </a:buClr>
              <a:buSzPts val="1176"/>
              <a:buChar char="•"/>
              <a:defRPr sz="1176"/>
            </a:lvl4pPr>
            <a:lvl5pPr marL="2286000" lvl="4" indent="-303276" algn="l">
              <a:lnSpc>
                <a:spcPct val="90000"/>
              </a:lnSpc>
              <a:spcBef>
                <a:spcPts val="294"/>
              </a:spcBef>
              <a:spcAft>
                <a:spcPts val="0"/>
              </a:spcAft>
              <a:buClr>
                <a:schemeClr val="dk1"/>
              </a:buClr>
              <a:buSzPts val="1176"/>
              <a:buChar char="•"/>
              <a:defRPr sz="1176"/>
            </a:lvl5pPr>
            <a:lvl6pPr marL="2743200" lvl="5" indent="-303276" algn="l">
              <a:lnSpc>
                <a:spcPct val="90000"/>
              </a:lnSpc>
              <a:spcBef>
                <a:spcPts val="294"/>
              </a:spcBef>
              <a:spcAft>
                <a:spcPts val="0"/>
              </a:spcAft>
              <a:buClr>
                <a:schemeClr val="dk1"/>
              </a:buClr>
              <a:buSzPts val="1176"/>
              <a:buChar char="•"/>
              <a:defRPr sz="1176"/>
            </a:lvl6pPr>
            <a:lvl7pPr marL="3200400" lvl="6" indent="-303276" algn="l">
              <a:lnSpc>
                <a:spcPct val="90000"/>
              </a:lnSpc>
              <a:spcBef>
                <a:spcPts val="294"/>
              </a:spcBef>
              <a:spcAft>
                <a:spcPts val="0"/>
              </a:spcAft>
              <a:buClr>
                <a:schemeClr val="dk1"/>
              </a:buClr>
              <a:buSzPts val="1176"/>
              <a:buChar char="•"/>
              <a:defRPr sz="1176"/>
            </a:lvl7pPr>
            <a:lvl8pPr marL="3657600" lvl="7" indent="-303276" algn="l">
              <a:lnSpc>
                <a:spcPct val="90000"/>
              </a:lnSpc>
              <a:spcBef>
                <a:spcPts val="294"/>
              </a:spcBef>
              <a:spcAft>
                <a:spcPts val="0"/>
              </a:spcAft>
              <a:buClr>
                <a:schemeClr val="dk1"/>
              </a:buClr>
              <a:buSzPts val="1176"/>
              <a:buChar char="•"/>
              <a:defRPr sz="1176"/>
            </a:lvl8pPr>
            <a:lvl9pPr marL="4114800" lvl="8" indent="-303276" algn="l">
              <a:lnSpc>
                <a:spcPct val="90000"/>
              </a:lnSpc>
              <a:spcBef>
                <a:spcPts val="294"/>
              </a:spcBef>
              <a:spcAft>
                <a:spcPts val="0"/>
              </a:spcAft>
              <a:buClr>
                <a:schemeClr val="dk1"/>
              </a:buClr>
              <a:buSzPts val="1176"/>
              <a:buChar char="•"/>
              <a:defRPr sz="1176"/>
            </a:lvl9pPr>
          </a:lstStyle>
          <a:p>
            <a:endParaRPr/>
          </a:p>
        </p:txBody>
      </p:sp>
      <p:sp>
        <p:nvSpPr>
          <p:cNvPr id="57" name="Google Shape;57;p22"/>
          <p:cNvSpPr txBox="1">
            <a:spLocks noGrp="1"/>
          </p:cNvSpPr>
          <p:nvPr>
            <p:ph type="body" idx="2"/>
          </p:nvPr>
        </p:nvSpPr>
        <p:spPr>
          <a:xfrm>
            <a:off x="370360" y="2150745"/>
            <a:ext cx="1734178" cy="39845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88"/>
              </a:spcBef>
              <a:spcAft>
                <a:spcPts val="0"/>
              </a:spcAft>
              <a:buClr>
                <a:schemeClr val="dk1"/>
              </a:buClr>
              <a:buSzPts val="941"/>
              <a:buNone/>
              <a:defRPr sz="941"/>
            </a:lvl1pPr>
            <a:lvl2pPr marL="914400" lvl="1" indent="-228600" algn="l">
              <a:lnSpc>
                <a:spcPct val="90000"/>
              </a:lnSpc>
              <a:spcBef>
                <a:spcPts val="294"/>
              </a:spcBef>
              <a:spcAft>
                <a:spcPts val="0"/>
              </a:spcAft>
              <a:buClr>
                <a:schemeClr val="dk1"/>
              </a:buClr>
              <a:buSzPts val="823"/>
              <a:buNone/>
              <a:defRPr sz="822"/>
            </a:lvl2pPr>
            <a:lvl3pPr marL="1371600" lvl="2" indent="-228600" algn="l">
              <a:lnSpc>
                <a:spcPct val="90000"/>
              </a:lnSpc>
              <a:spcBef>
                <a:spcPts val="294"/>
              </a:spcBef>
              <a:spcAft>
                <a:spcPts val="0"/>
              </a:spcAft>
              <a:buClr>
                <a:schemeClr val="dk1"/>
              </a:buClr>
              <a:buSzPts val="706"/>
              <a:buNone/>
              <a:defRPr sz="706"/>
            </a:lvl3pPr>
            <a:lvl4pPr marL="1828800" lvl="3" indent="-228600" algn="l">
              <a:lnSpc>
                <a:spcPct val="90000"/>
              </a:lnSpc>
              <a:spcBef>
                <a:spcPts val="294"/>
              </a:spcBef>
              <a:spcAft>
                <a:spcPts val="0"/>
              </a:spcAft>
              <a:buClr>
                <a:schemeClr val="dk1"/>
              </a:buClr>
              <a:buSzPts val="588"/>
              <a:buNone/>
              <a:defRPr sz="588"/>
            </a:lvl4pPr>
            <a:lvl5pPr marL="2286000" lvl="4" indent="-228600" algn="l">
              <a:lnSpc>
                <a:spcPct val="90000"/>
              </a:lnSpc>
              <a:spcBef>
                <a:spcPts val="294"/>
              </a:spcBef>
              <a:spcAft>
                <a:spcPts val="0"/>
              </a:spcAft>
              <a:buClr>
                <a:schemeClr val="dk1"/>
              </a:buClr>
              <a:buSzPts val="588"/>
              <a:buNone/>
              <a:defRPr sz="588"/>
            </a:lvl5pPr>
            <a:lvl6pPr marL="2743200" lvl="5" indent="-228600" algn="l">
              <a:lnSpc>
                <a:spcPct val="90000"/>
              </a:lnSpc>
              <a:spcBef>
                <a:spcPts val="294"/>
              </a:spcBef>
              <a:spcAft>
                <a:spcPts val="0"/>
              </a:spcAft>
              <a:buClr>
                <a:schemeClr val="dk1"/>
              </a:buClr>
              <a:buSzPts val="588"/>
              <a:buNone/>
              <a:defRPr sz="588"/>
            </a:lvl6pPr>
            <a:lvl7pPr marL="3200400" lvl="6" indent="-228600" algn="l">
              <a:lnSpc>
                <a:spcPct val="90000"/>
              </a:lnSpc>
              <a:spcBef>
                <a:spcPts val="294"/>
              </a:spcBef>
              <a:spcAft>
                <a:spcPts val="0"/>
              </a:spcAft>
              <a:buClr>
                <a:schemeClr val="dk1"/>
              </a:buClr>
              <a:buSzPts val="588"/>
              <a:buNone/>
              <a:defRPr sz="588"/>
            </a:lvl7pPr>
            <a:lvl8pPr marL="3657600" lvl="7" indent="-228600" algn="l">
              <a:lnSpc>
                <a:spcPct val="90000"/>
              </a:lnSpc>
              <a:spcBef>
                <a:spcPts val="294"/>
              </a:spcBef>
              <a:spcAft>
                <a:spcPts val="0"/>
              </a:spcAft>
              <a:buClr>
                <a:schemeClr val="dk1"/>
              </a:buClr>
              <a:buSzPts val="588"/>
              <a:buNone/>
              <a:defRPr sz="588"/>
            </a:lvl8pPr>
            <a:lvl9pPr marL="4114800" lvl="8" indent="-228600" algn="l">
              <a:lnSpc>
                <a:spcPct val="90000"/>
              </a:lnSpc>
              <a:spcBef>
                <a:spcPts val="294"/>
              </a:spcBef>
              <a:spcAft>
                <a:spcPts val="0"/>
              </a:spcAft>
              <a:buClr>
                <a:schemeClr val="dk1"/>
              </a:buClr>
              <a:buSzPts val="588"/>
              <a:buNone/>
              <a:defRPr sz="588"/>
            </a:lvl9pPr>
          </a:lstStyle>
          <a:p>
            <a:endParaRPr/>
          </a:p>
        </p:txBody>
      </p:sp>
      <p:sp>
        <p:nvSpPr>
          <p:cNvPr id="58" name="Google Shape;58;p22"/>
          <p:cNvSpPr txBox="1">
            <a:spLocks noGrp="1"/>
          </p:cNvSpPr>
          <p:nvPr>
            <p:ph type="dt" idx="10"/>
          </p:nvPr>
        </p:nvSpPr>
        <p:spPr>
          <a:xfrm>
            <a:off x="369659" y="6644741"/>
            <a:ext cx="1209794" cy="38169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2"/>
          <p:cNvSpPr txBox="1">
            <a:spLocks noGrp="1"/>
          </p:cNvSpPr>
          <p:nvPr>
            <p:ph type="ftr" idx="11"/>
          </p:nvPr>
        </p:nvSpPr>
        <p:spPr>
          <a:xfrm>
            <a:off x="1781086" y="6644741"/>
            <a:ext cx="1814691" cy="38169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2"/>
          <p:cNvSpPr txBox="1">
            <a:spLocks noGrp="1"/>
          </p:cNvSpPr>
          <p:nvPr>
            <p:ph type="sldNum" idx="12"/>
          </p:nvPr>
        </p:nvSpPr>
        <p:spPr>
          <a:xfrm>
            <a:off x="3797410" y="6644741"/>
            <a:ext cx="1209794" cy="38169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1"/>
        <p:cNvGrpSpPr/>
        <p:nvPr/>
      </p:nvGrpSpPr>
      <p:grpSpPr>
        <a:xfrm>
          <a:off x="0" y="0"/>
          <a:ext cx="0" cy="0"/>
          <a:chOff x="0" y="0"/>
          <a:chExt cx="0" cy="0"/>
        </a:xfrm>
      </p:grpSpPr>
      <p:sp>
        <p:nvSpPr>
          <p:cNvPr id="62" name="Google Shape;62;p23"/>
          <p:cNvSpPr txBox="1">
            <a:spLocks noGrp="1"/>
          </p:cNvSpPr>
          <p:nvPr>
            <p:ph type="title"/>
          </p:nvPr>
        </p:nvSpPr>
        <p:spPr>
          <a:xfrm>
            <a:off x="370360" y="477943"/>
            <a:ext cx="1734178" cy="167280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82"/>
              <a:buFont typeface="Calibri"/>
              <a:buNone/>
              <a:defRPr sz="188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3"/>
          <p:cNvSpPr>
            <a:spLocks noGrp="1"/>
          </p:cNvSpPr>
          <p:nvPr>
            <p:ph type="pic" idx="2"/>
          </p:nvPr>
        </p:nvSpPr>
        <p:spPr>
          <a:xfrm>
            <a:off x="2285867" y="1032226"/>
            <a:ext cx="2722037" cy="5094743"/>
          </a:xfrm>
          <a:prstGeom prst="rect">
            <a:avLst/>
          </a:prstGeom>
          <a:noFill/>
          <a:ln>
            <a:noFill/>
          </a:ln>
        </p:spPr>
      </p:sp>
      <p:sp>
        <p:nvSpPr>
          <p:cNvPr id="64" name="Google Shape;64;p23"/>
          <p:cNvSpPr txBox="1">
            <a:spLocks noGrp="1"/>
          </p:cNvSpPr>
          <p:nvPr>
            <p:ph type="body" idx="1"/>
          </p:nvPr>
        </p:nvSpPr>
        <p:spPr>
          <a:xfrm>
            <a:off x="370360" y="2150745"/>
            <a:ext cx="1734178" cy="39845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588"/>
              </a:spcBef>
              <a:spcAft>
                <a:spcPts val="0"/>
              </a:spcAft>
              <a:buClr>
                <a:schemeClr val="dk1"/>
              </a:buClr>
              <a:buSzPts val="941"/>
              <a:buNone/>
              <a:defRPr sz="941"/>
            </a:lvl1pPr>
            <a:lvl2pPr marL="914400" lvl="1" indent="-228600" algn="l">
              <a:lnSpc>
                <a:spcPct val="90000"/>
              </a:lnSpc>
              <a:spcBef>
                <a:spcPts val="294"/>
              </a:spcBef>
              <a:spcAft>
                <a:spcPts val="0"/>
              </a:spcAft>
              <a:buClr>
                <a:schemeClr val="dk1"/>
              </a:buClr>
              <a:buSzPts val="823"/>
              <a:buNone/>
              <a:defRPr sz="822"/>
            </a:lvl2pPr>
            <a:lvl3pPr marL="1371600" lvl="2" indent="-228600" algn="l">
              <a:lnSpc>
                <a:spcPct val="90000"/>
              </a:lnSpc>
              <a:spcBef>
                <a:spcPts val="294"/>
              </a:spcBef>
              <a:spcAft>
                <a:spcPts val="0"/>
              </a:spcAft>
              <a:buClr>
                <a:schemeClr val="dk1"/>
              </a:buClr>
              <a:buSzPts val="706"/>
              <a:buNone/>
              <a:defRPr sz="706"/>
            </a:lvl3pPr>
            <a:lvl4pPr marL="1828800" lvl="3" indent="-228600" algn="l">
              <a:lnSpc>
                <a:spcPct val="90000"/>
              </a:lnSpc>
              <a:spcBef>
                <a:spcPts val="294"/>
              </a:spcBef>
              <a:spcAft>
                <a:spcPts val="0"/>
              </a:spcAft>
              <a:buClr>
                <a:schemeClr val="dk1"/>
              </a:buClr>
              <a:buSzPts val="588"/>
              <a:buNone/>
              <a:defRPr sz="588"/>
            </a:lvl4pPr>
            <a:lvl5pPr marL="2286000" lvl="4" indent="-228600" algn="l">
              <a:lnSpc>
                <a:spcPct val="90000"/>
              </a:lnSpc>
              <a:spcBef>
                <a:spcPts val="294"/>
              </a:spcBef>
              <a:spcAft>
                <a:spcPts val="0"/>
              </a:spcAft>
              <a:buClr>
                <a:schemeClr val="dk1"/>
              </a:buClr>
              <a:buSzPts val="588"/>
              <a:buNone/>
              <a:defRPr sz="588"/>
            </a:lvl5pPr>
            <a:lvl6pPr marL="2743200" lvl="5" indent="-228600" algn="l">
              <a:lnSpc>
                <a:spcPct val="90000"/>
              </a:lnSpc>
              <a:spcBef>
                <a:spcPts val="294"/>
              </a:spcBef>
              <a:spcAft>
                <a:spcPts val="0"/>
              </a:spcAft>
              <a:buClr>
                <a:schemeClr val="dk1"/>
              </a:buClr>
              <a:buSzPts val="588"/>
              <a:buNone/>
              <a:defRPr sz="588"/>
            </a:lvl6pPr>
            <a:lvl7pPr marL="3200400" lvl="6" indent="-228600" algn="l">
              <a:lnSpc>
                <a:spcPct val="90000"/>
              </a:lnSpc>
              <a:spcBef>
                <a:spcPts val="294"/>
              </a:spcBef>
              <a:spcAft>
                <a:spcPts val="0"/>
              </a:spcAft>
              <a:buClr>
                <a:schemeClr val="dk1"/>
              </a:buClr>
              <a:buSzPts val="588"/>
              <a:buNone/>
              <a:defRPr sz="588"/>
            </a:lvl7pPr>
            <a:lvl8pPr marL="3657600" lvl="7" indent="-228600" algn="l">
              <a:lnSpc>
                <a:spcPct val="90000"/>
              </a:lnSpc>
              <a:spcBef>
                <a:spcPts val="294"/>
              </a:spcBef>
              <a:spcAft>
                <a:spcPts val="0"/>
              </a:spcAft>
              <a:buClr>
                <a:schemeClr val="dk1"/>
              </a:buClr>
              <a:buSzPts val="588"/>
              <a:buNone/>
              <a:defRPr sz="588"/>
            </a:lvl8pPr>
            <a:lvl9pPr marL="4114800" lvl="8" indent="-228600" algn="l">
              <a:lnSpc>
                <a:spcPct val="90000"/>
              </a:lnSpc>
              <a:spcBef>
                <a:spcPts val="294"/>
              </a:spcBef>
              <a:spcAft>
                <a:spcPts val="0"/>
              </a:spcAft>
              <a:buClr>
                <a:schemeClr val="dk1"/>
              </a:buClr>
              <a:buSzPts val="588"/>
              <a:buNone/>
              <a:defRPr sz="588"/>
            </a:lvl9pPr>
          </a:lstStyle>
          <a:p>
            <a:endParaRPr/>
          </a:p>
        </p:txBody>
      </p:sp>
      <p:sp>
        <p:nvSpPr>
          <p:cNvPr id="65" name="Google Shape;65;p23"/>
          <p:cNvSpPr txBox="1">
            <a:spLocks noGrp="1"/>
          </p:cNvSpPr>
          <p:nvPr>
            <p:ph type="dt" idx="10"/>
          </p:nvPr>
        </p:nvSpPr>
        <p:spPr>
          <a:xfrm>
            <a:off x="369659" y="6644741"/>
            <a:ext cx="1209794" cy="38169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3"/>
          <p:cNvSpPr txBox="1">
            <a:spLocks noGrp="1"/>
          </p:cNvSpPr>
          <p:nvPr>
            <p:ph type="ftr" idx="11"/>
          </p:nvPr>
        </p:nvSpPr>
        <p:spPr>
          <a:xfrm>
            <a:off x="1781086" y="6644741"/>
            <a:ext cx="1814691" cy="38169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3"/>
          <p:cNvSpPr txBox="1">
            <a:spLocks noGrp="1"/>
          </p:cNvSpPr>
          <p:nvPr>
            <p:ph type="sldNum" idx="12"/>
          </p:nvPr>
        </p:nvSpPr>
        <p:spPr>
          <a:xfrm>
            <a:off x="3797410" y="6644741"/>
            <a:ext cx="1209794" cy="381691"/>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369660" y="381693"/>
            <a:ext cx="4637544" cy="138570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587"/>
              <a:buFont typeface="Calibri"/>
              <a:buNone/>
              <a:defRPr sz="258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369660" y="1908454"/>
            <a:ext cx="4637544" cy="4548760"/>
          </a:xfrm>
          <a:prstGeom prst="rect">
            <a:avLst/>
          </a:prstGeom>
          <a:noFill/>
          <a:ln>
            <a:noFill/>
          </a:ln>
        </p:spPr>
        <p:txBody>
          <a:bodyPr spcFirstLastPara="1" wrap="square" lIns="91425" tIns="45700" rIns="91425" bIns="45700" anchor="t" anchorCtr="0">
            <a:normAutofit/>
          </a:bodyPr>
          <a:lstStyle>
            <a:lvl1pPr marL="457200" marR="0" lvl="0" indent="-333121" algn="l" rtl="0">
              <a:lnSpc>
                <a:spcPct val="90000"/>
              </a:lnSpc>
              <a:spcBef>
                <a:spcPts val="588"/>
              </a:spcBef>
              <a:spcAft>
                <a:spcPts val="0"/>
              </a:spcAft>
              <a:buClr>
                <a:schemeClr val="dk1"/>
              </a:buClr>
              <a:buSzPts val="1646"/>
              <a:buFont typeface="Arial"/>
              <a:buChar char="•"/>
              <a:defRPr sz="1645" b="0" i="0" u="none" strike="noStrike" cap="none">
                <a:solidFill>
                  <a:schemeClr val="dk1"/>
                </a:solidFill>
                <a:latin typeface="Calibri"/>
                <a:ea typeface="Calibri"/>
                <a:cs typeface="Calibri"/>
                <a:sym typeface="Calibri"/>
              </a:defRPr>
            </a:lvl1pPr>
            <a:lvl2pPr marL="914400" marR="0" lvl="1" indent="-318198" algn="l" rtl="0">
              <a:lnSpc>
                <a:spcPct val="90000"/>
              </a:lnSpc>
              <a:spcBef>
                <a:spcPts val="294"/>
              </a:spcBef>
              <a:spcAft>
                <a:spcPts val="0"/>
              </a:spcAft>
              <a:buClr>
                <a:schemeClr val="dk1"/>
              </a:buClr>
              <a:buSzPts val="1411"/>
              <a:buFont typeface="Arial"/>
              <a:buChar char="•"/>
              <a:defRPr sz="1411" b="0" i="0" u="none" strike="noStrike" cap="none">
                <a:solidFill>
                  <a:schemeClr val="dk1"/>
                </a:solidFill>
                <a:latin typeface="Calibri"/>
                <a:ea typeface="Calibri"/>
                <a:cs typeface="Calibri"/>
                <a:sym typeface="Calibri"/>
              </a:defRPr>
            </a:lvl2pPr>
            <a:lvl3pPr marL="1371600" marR="0" lvl="2" indent="-303275" algn="l" rtl="0">
              <a:lnSpc>
                <a:spcPct val="90000"/>
              </a:lnSpc>
              <a:spcBef>
                <a:spcPts val="294"/>
              </a:spcBef>
              <a:spcAft>
                <a:spcPts val="0"/>
              </a:spcAft>
              <a:buClr>
                <a:schemeClr val="dk1"/>
              </a:buClr>
              <a:buSzPts val="1176"/>
              <a:buFont typeface="Arial"/>
              <a:buChar char="•"/>
              <a:defRPr sz="1176" b="0" i="0" u="none" strike="noStrike" cap="none">
                <a:solidFill>
                  <a:schemeClr val="dk1"/>
                </a:solidFill>
                <a:latin typeface="Calibri"/>
                <a:ea typeface="Calibri"/>
                <a:cs typeface="Calibri"/>
                <a:sym typeface="Calibri"/>
              </a:defRPr>
            </a:lvl3pPr>
            <a:lvl4pPr marL="1828800" marR="0" lvl="3" indent="-295783" algn="l" rtl="0">
              <a:lnSpc>
                <a:spcPct val="90000"/>
              </a:lnSpc>
              <a:spcBef>
                <a:spcPts val="294"/>
              </a:spcBef>
              <a:spcAft>
                <a:spcPts val="0"/>
              </a:spcAft>
              <a:buClr>
                <a:schemeClr val="dk1"/>
              </a:buClr>
              <a:buSzPts val="1058"/>
              <a:buFont typeface="Arial"/>
              <a:buChar char="•"/>
              <a:defRPr sz="1058" b="0" i="0" u="none" strike="noStrike" cap="none">
                <a:solidFill>
                  <a:schemeClr val="dk1"/>
                </a:solidFill>
                <a:latin typeface="Calibri"/>
                <a:ea typeface="Calibri"/>
                <a:cs typeface="Calibri"/>
                <a:sym typeface="Calibri"/>
              </a:defRPr>
            </a:lvl4pPr>
            <a:lvl5pPr marL="2286000" marR="0" lvl="4" indent="-295782" algn="l" rtl="0">
              <a:lnSpc>
                <a:spcPct val="90000"/>
              </a:lnSpc>
              <a:spcBef>
                <a:spcPts val="294"/>
              </a:spcBef>
              <a:spcAft>
                <a:spcPts val="0"/>
              </a:spcAft>
              <a:buClr>
                <a:schemeClr val="dk1"/>
              </a:buClr>
              <a:buSzPts val="1058"/>
              <a:buFont typeface="Arial"/>
              <a:buChar char="•"/>
              <a:defRPr sz="1058" b="0" i="0" u="none" strike="noStrike" cap="none">
                <a:solidFill>
                  <a:schemeClr val="dk1"/>
                </a:solidFill>
                <a:latin typeface="Calibri"/>
                <a:ea typeface="Calibri"/>
                <a:cs typeface="Calibri"/>
                <a:sym typeface="Calibri"/>
              </a:defRPr>
            </a:lvl5pPr>
            <a:lvl6pPr marL="2743200" marR="0" lvl="5" indent="-295782" algn="l" rtl="0">
              <a:lnSpc>
                <a:spcPct val="90000"/>
              </a:lnSpc>
              <a:spcBef>
                <a:spcPts val="294"/>
              </a:spcBef>
              <a:spcAft>
                <a:spcPts val="0"/>
              </a:spcAft>
              <a:buClr>
                <a:schemeClr val="dk1"/>
              </a:buClr>
              <a:buSzPts val="1058"/>
              <a:buFont typeface="Arial"/>
              <a:buChar char="•"/>
              <a:defRPr sz="1058" b="0" i="0" u="none" strike="noStrike" cap="none">
                <a:solidFill>
                  <a:schemeClr val="dk1"/>
                </a:solidFill>
                <a:latin typeface="Calibri"/>
                <a:ea typeface="Calibri"/>
                <a:cs typeface="Calibri"/>
                <a:sym typeface="Calibri"/>
              </a:defRPr>
            </a:lvl6pPr>
            <a:lvl7pPr marL="3200400" marR="0" lvl="6" indent="-295782" algn="l" rtl="0">
              <a:lnSpc>
                <a:spcPct val="90000"/>
              </a:lnSpc>
              <a:spcBef>
                <a:spcPts val="294"/>
              </a:spcBef>
              <a:spcAft>
                <a:spcPts val="0"/>
              </a:spcAft>
              <a:buClr>
                <a:schemeClr val="dk1"/>
              </a:buClr>
              <a:buSzPts val="1058"/>
              <a:buFont typeface="Arial"/>
              <a:buChar char="•"/>
              <a:defRPr sz="1058" b="0" i="0" u="none" strike="noStrike" cap="none">
                <a:solidFill>
                  <a:schemeClr val="dk1"/>
                </a:solidFill>
                <a:latin typeface="Calibri"/>
                <a:ea typeface="Calibri"/>
                <a:cs typeface="Calibri"/>
                <a:sym typeface="Calibri"/>
              </a:defRPr>
            </a:lvl7pPr>
            <a:lvl8pPr marL="3657600" marR="0" lvl="7" indent="-295783" algn="l" rtl="0">
              <a:lnSpc>
                <a:spcPct val="90000"/>
              </a:lnSpc>
              <a:spcBef>
                <a:spcPts val="294"/>
              </a:spcBef>
              <a:spcAft>
                <a:spcPts val="0"/>
              </a:spcAft>
              <a:buClr>
                <a:schemeClr val="dk1"/>
              </a:buClr>
              <a:buSzPts val="1058"/>
              <a:buFont typeface="Arial"/>
              <a:buChar char="•"/>
              <a:defRPr sz="1058" b="0" i="0" u="none" strike="noStrike" cap="none">
                <a:solidFill>
                  <a:schemeClr val="dk1"/>
                </a:solidFill>
                <a:latin typeface="Calibri"/>
                <a:ea typeface="Calibri"/>
                <a:cs typeface="Calibri"/>
                <a:sym typeface="Calibri"/>
              </a:defRPr>
            </a:lvl8pPr>
            <a:lvl9pPr marL="4114800" marR="0" lvl="8" indent="-295783" algn="l" rtl="0">
              <a:lnSpc>
                <a:spcPct val="90000"/>
              </a:lnSpc>
              <a:spcBef>
                <a:spcPts val="294"/>
              </a:spcBef>
              <a:spcAft>
                <a:spcPts val="0"/>
              </a:spcAft>
              <a:buClr>
                <a:schemeClr val="dk1"/>
              </a:buClr>
              <a:buSzPts val="1058"/>
              <a:buFont typeface="Arial"/>
              <a:buChar char="•"/>
              <a:defRPr sz="1058"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369659" y="6644741"/>
            <a:ext cx="1209794" cy="38169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06"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1781086" y="6644741"/>
            <a:ext cx="1814691" cy="38169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706"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3797410" y="6644741"/>
            <a:ext cx="1209794" cy="38169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706" b="0" i="0" u="none" strike="noStrike" cap="none">
                <a:solidFill>
                  <a:srgbClr val="888888"/>
                </a:solidFill>
                <a:latin typeface="Calibri"/>
                <a:ea typeface="Calibri"/>
                <a:cs typeface="Calibri"/>
                <a:sym typeface="Calibri"/>
              </a:defRPr>
            </a:lvl1pPr>
            <a:lvl2pPr marL="0" marR="0" lvl="1" indent="0" algn="r" rtl="0">
              <a:spcBef>
                <a:spcPts val="0"/>
              </a:spcBef>
              <a:buNone/>
              <a:defRPr sz="706" b="0" i="0" u="none" strike="noStrike" cap="none">
                <a:solidFill>
                  <a:srgbClr val="888888"/>
                </a:solidFill>
                <a:latin typeface="Calibri"/>
                <a:ea typeface="Calibri"/>
                <a:cs typeface="Calibri"/>
                <a:sym typeface="Calibri"/>
              </a:defRPr>
            </a:lvl2pPr>
            <a:lvl3pPr marL="0" marR="0" lvl="2" indent="0" algn="r" rtl="0">
              <a:spcBef>
                <a:spcPts val="0"/>
              </a:spcBef>
              <a:buNone/>
              <a:defRPr sz="706" b="0" i="0" u="none" strike="noStrike" cap="none">
                <a:solidFill>
                  <a:srgbClr val="888888"/>
                </a:solidFill>
                <a:latin typeface="Calibri"/>
                <a:ea typeface="Calibri"/>
                <a:cs typeface="Calibri"/>
                <a:sym typeface="Calibri"/>
              </a:defRPr>
            </a:lvl3pPr>
            <a:lvl4pPr marL="0" marR="0" lvl="3" indent="0" algn="r" rtl="0">
              <a:spcBef>
                <a:spcPts val="0"/>
              </a:spcBef>
              <a:buNone/>
              <a:defRPr sz="706" b="0" i="0" u="none" strike="noStrike" cap="none">
                <a:solidFill>
                  <a:srgbClr val="888888"/>
                </a:solidFill>
                <a:latin typeface="Calibri"/>
                <a:ea typeface="Calibri"/>
                <a:cs typeface="Calibri"/>
                <a:sym typeface="Calibri"/>
              </a:defRPr>
            </a:lvl4pPr>
            <a:lvl5pPr marL="0" marR="0" lvl="4" indent="0" algn="r" rtl="0">
              <a:spcBef>
                <a:spcPts val="0"/>
              </a:spcBef>
              <a:buNone/>
              <a:defRPr sz="706" b="0" i="0" u="none" strike="noStrike" cap="none">
                <a:solidFill>
                  <a:srgbClr val="888888"/>
                </a:solidFill>
                <a:latin typeface="Calibri"/>
                <a:ea typeface="Calibri"/>
                <a:cs typeface="Calibri"/>
                <a:sym typeface="Calibri"/>
              </a:defRPr>
            </a:lvl5pPr>
            <a:lvl6pPr marL="0" marR="0" lvl="5" indent="0" algn="r" rtl="0">
              <a:spcBef>
                <a:spcPts val="0"/>
              </a:spcBef>
              <a:buNone/>
              <a:defRPr sz="706" b="0" i="0" u="none" strike="noStrike" cap="none">
                <a:solidFill>
                  <a:srgbClr val="888888"/>
                </a:solidFill>
                <a:latin typeface="Calibri"/>
                <a:ea typeface="Calibri"/>
                <a:cs typeface="Calibri"/>
                <a:sym typeface="Calibri"/>
              </a:defRPr>
            </a:lvl6pPr>
            <a:lvl7pPr marL="0" marR="0" lvl="6" indent="0" algn="r" rtl="0">
              <a:spcBef>
                <a:spcPts val="0"/>
              </a:spcBef>
              <a:buNone/>
              <a:defRPr sz="706" b="0" i="0" u="none" strike="noStrike" cap="none">
                <a:solidFill>
                  <a:srgbClr val="888888"/>
                </a:solidFill>
                <a:latin typeface="Calibri"/>
                <a:ea typeface="Calibri"/>
                <a:cs typeface="Calibri"/>
                <a:sym typeface="Calibri"/>
              </a:defRPr>
            </a:lvl7pPr>
            <a:lvl8pPr marL="0" marR="0" lvl="7" indent="0" algn="r" rtl="0">
              <a:spcBef>
                <a:spcPts val="0"/>
              </a:spcBef>
              <a:buNone/>
              <a:defRPr sz="706" b="0" i="0" u="none" strike="noStrike" cap="none">
                <a:solidFill>
                  <a:srgbClr val="888888"/>
                </a:solidFill>
                <a:latin typeface="Calibri"/>
                <a:ea typeface="Calibri"/>
                <a:cs typeface="Calibri"/>
                <a:sym typeface="Calibri"/>
              </a:defRPr>
            </a:lvl8pPr>
            <a:lvl9pPr marL="0" marR="0" lvl="8" indent="0" algn="r" rtl="0">
              <a:spcBef>
                <a:spcPts val="0"/>
              </a:spcBef>
              <a:buNone/>
              <a:defRPr sz="706"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l="23456" t="13508" r="21759"/>
          <a:stretch/>
        </p:blipFill>
        <p:spPr>
          <a:xfrm>
            <a:off x="-97636" y="4848077"/>
            <a:ext cx="1842302" cy="2176931"/>
          </a:xfrm>
          <a:prstGeom prst="rect">
            <a:avLst/>
          </a:prstGeom>
          <a:noFill/>
          <a:ln>
            <a:noFill/>
          </a:ln>
        </p:spPr>
      </p:pic>
      <p:pic>
        <p:nvPicPr>
          <p:cNvPr id="85" name="Google Shape;85;p1"/>
          <p:cNvPicPr preferRelativeResize="0"/>
          <p:nvPr/>
        </p:nvPicPr>
        <p:blipFill rotWithShape="1">
          <a:blip r:embed="rId3">
            <a:alphaModFix/>
          </a:blip>
          <a:srcRect t="13508" r="50560" b="23938"/>
          <a:stretch/>
        </p:blipFill>
        <p:spPr>
          <a:xfrm>
            <a:off x="3562176" y="569041"/>
            <a:ext cx="1738423" cy="2085538"/>
          </a:xfrm>
          <a:prstGeom prst="rect">
            <a:avLst/>
          </a:prstGeom>
          <a:noFill/>
          <a:ln>
            <a:noFill/>
          </a:ln>
        </p:spPr>
      </p:pic>
      <p:sp>
        <p:nvSpPr>
          <p:cNvPr id="86" name="Google Shape;86;p1"/>
          <p:cNvSpPr/>
          <p:nvPr/>
        </p:nvSpPr>
        <p:spPr>
          <a:xfrm>
            <a:off x="244549" y="323236"/>
            <a:ext cx="4896293" cy="6522679"/>
          </a:xfrm>
          <a:prstGeom prst="rect">
            <a:avLst/>
          </a:prstGeom>
          <a:noFill/>
          <a:ln w="12700" cap="flat" cmpd="sng">
            <a:solidFill>
              <a:srgbClr val="A481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
          <p:cNvSpPr txBox="1"/>
          <p:nvPr/>
        </p:nvSpPr>
        <p:spPr>
          <a:xfrm>
            <a:off x="1336451" y="2400195"/>
            <a:ext cx="2703960" cy="161313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JP" sz="3600" b="0" i="0" u="none" strike="noStrike" cap="none">
                <a:solidFill>
                  <a:schemeClr val="dk1"/>
                </a:solidFill>
                <a:latin typeface="Arial"/>
                <a:ea typeface="Arial"/>
                <a:cs typeface="Arial"/>
                <a:sym typeface="Arial"/>
              </a:rPr>
              <a:t>一押し商品</a:t>
            </a:r>
            <a:endParaRPr sz="3600" b="0"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None/>
            </a:pPr>
            <a:r>
              <a:rPr lang="ja-JP" sz="3600" b="0" i="0" u="none" strike="noStrike" cap="none">
                <a:solidFill>
                  <a:schemeClr val="dk1"/>
                </a:solidFill>
                <a:latin typeface="Arial"/>
                <a:ea typeface="Arial"/>
                <a:cs typeface="Arial"/>
                <a:sym typeface="Arial"/>
              </a:rPr>
              <a:t>ご紹介BOOK</a:t>
            </a:r>
            <a:endParaRPr sz="3600" b="0" i="0" u="none" strike="noStrike" cap="none">
              <a:solidFill>
                <a:schemeClr val="dk1"/>
              </a:solidFill>
              <a:latin typeface="Arial"/>
              <a:ea typeface="Arial"/>
              <a:cs typeface="Arial"/>
              <a:sym typeface="Arial"/>
            </a:endParaRPr>
          </a:p>
        </p:txBody>
      </p:sp>
      <p:grpSp>
        <p:nvGrpSpPr>
          <p:cNvPr id="88" name="Google Shape;88;p1"/>
          <p:cNvGrpSpPr/>
          <p:nvPr/>
        </p:nvGrpSpPr>
        <p:grpSpPr>
          <a:xfrm>
            <a:off x="76264" y="1169302"/>
            <a:ext cx="1668402" cy="1421990"/>
            <a:chOff x="122406" y="1678832"/>
            <a:chExt cx="1668402" cy="1421990"/>
          </a:xfrm>
        </p:grpSpPr>
        <p:pic>
          <p:nvPicPr>
            <p:cNvPr id="89" name="Google Shape;89;p1"/>
            <p:cNvPicPr preferRelativeResize="0"/>
            <p:nvPr/>
          </p:nvPicPr>
          <p:blipFill rotWithShape="1">
            <a:blip r:embed="rId4">
              <a:alphaModFix/>
            </a:blip>
            <a:srcRect l="77850" t="26241" r="11780" b="61974"/>
            <a:stretch/>
          </p:blipFill>
          <p:spPr>
            <a:xfrm>
              <a:off x="122406" y="1678832"/>
              <a:ext cx="1668402" cy="1421990"/>
            </a:xfrm>
            <a:prstGeom prst="rect">
              <a:avLst/>
            </a:prstGeom>
            <a:noFill/>
            <a:ln>
              <a:noFill/>
            </a:ln>
          </p:spPr>
        </p:pic>
        <p:sp>
          <p:nvSpPr>
            <p:cNvPr id="90" name="Google Shape;90;p1"/>
            <p:cNvSpPr/>
            <p:nvPr/>
          </p:nvSpPr>
          <p:spPr>
            <a:xfrm>
              <a:off x="637953" y="2302379"/>
              <a:ext cx="698498" cy="242183"/>
            </a:xfrm>
            <a:prstGeom prst="roundRect">
              <a:avLst>
                <a:gd name="adj" fmla="val 16667"/>
              </a:avLst>
            </a:prstGeom>
            <a:solidFill>
              <a:srgbClr val="FFF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
            <p:cNvSpPr txBox="1"/>
            <p:nvPr/>
          </p:nvSpPr>
          <p:spPr>
            <a:xfrm rot="-889193">
              <a:off x="439854" y="2057724"/>
              <a:ext cx="116437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b="1" i="0" u="sng" strike="noStrike" cap="none">
                  <a:solidFill>
                    <a:schemeClr val="dk1"/>
                  </a:solidFill>
                  <a:latin typeface="Arial"/>
                  <a:ea typeface="Arial"/>
                  <a:cs typeface="Arial"/>
                  <a:sym typeface="Arial"/>
                </a:rPr>
                <a:t>スタッフ</a:t>
              </a:r>
              <a:endParaRPr sz="2000" b="1" i="0" u="sng"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ja-JP" sz="2000" b="1" i="0" u="sng" strike="noStrike" cap="none">
                  <a:solidFill>
                    <a:schemeClr val="dk1"/>
                  </a:solidFill>
                  <a:latin typeface="Arial"/>
                  <a:ea typeface="Arial"/>
                  <a:cs typeface="Arial"/>
                  <a:sym typeface="Arial"/>
                </a:rPr>
                <a:t>厳選‼</a:t>
              </a:r>
              <a:endParaRPr sz="2000" b="1" i="0" u="sng" strike="noStrike" cap="none">
                <a:solidFill>
                  <a:schemeClr val="dk1"/>
                </a:solidFill>
                <a:latin typeface="Arial"/>
                <a:ea typeface="Arial"/>
                <a:cs typeface="Arial"/>
                <a:sym typeface="Arial"/>
              </a:endParaRPr>
            </a:p>
          </p:txBody>
        </p:sp>
      </p:grpSp>
      <p:pic>
        <p:nvPicPr>
          <p:cNvPr id="92" name="Google Shape;92;p1"/>
          <p:cNvPicPr preferRelativeResize="0"/>
          <p:nvPr/>
        </p:nvPicPr>
        <p:blipFill rotWithShape="1">
          <a:blip r:embed="rId5">
            <a:alphaModFix/>
          </a:blip>
          <a:srcRect l="56457" t="26423" r="20209" b="66549"/>
          <a:stretch/>
        </p:blipFill>
        <p:spPr>
          <a:xfrm>
            <a:off x="887420" y="3902754"/>
            <a:ext cx="3592993" cy="693554"/>
          </a:xfrm>
          <a:prstGeom prst="rect">
            <a:avLst/>
          </a:prstGeom>
          <a:noFill/>
          <a:ln>
            <a:noFill/>
          </a:ln>
        </p:spPr>
      </p:pic>
      <p:pic>
        <p:nvPicPr>
          <p:cNvPr id="93" name="Google Shape;93;p1"/>
          <p:cNvPicPr preferRelativeResize="0"/>
          <p:nvPr/>
        </p:nvPicPr>
        <p:blipFill rotWithShape="1">
          <a:blip r:embed="rId6">
            <a:alphaModFix/>
          </a:blip>
          <a:srcRect l="38858" t="40751" r="48273" b="32143"/>
          <a:stretch/>
        </p:blipFill>
        <p:spPr>
          <a:xfrm>
            <a:off x="3314443" y="3254557"/>
            <a:ext cx="2858580" cy="3858100"/>
          </a:xfrm>
          <a:prstGeom prst="rect">
            <a:avLst/>
          </a:prstGeom>
          <a:noFill/>
          <a:ln>
            <a:noFill/>
          </a:ln>
        </p:spPr>
      </p:pic>
      <p:pic>
        <p:nvPicPr>
          <p:cNvPr id="94" name="Google Shape;94;p1"/>
          <p:cNvPicPr preferRelativeResize="0"/>
          <p:nvPr/>
        </p:nvPicPr>
        <p:blipFill rotWithShape="1">
          <a:blip r:embed="rId6">
            <a:alphaModFix/>
          </a:blip>
          <a:srcRect l="38858" t="40751" r="48273" b="32143"/>
          <a:stretch/>
        </p:blipFill>
        <p:spPr>
          <a:xfrm rot="-395068" flipH="1">
            <a:off x="2981588" y="4852533"/>
            <a:ext cx="1954516" cy="26379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0"/>
          <p:cNvSpPr/>
          <p:nvPr/>
        </p:nvSpPr>
        <p:spPr>
          <a:xfrm>
            <a:off x="585758" y="4147840"/>
            <a:ext cx="2171596" cy="638249"/>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 name="Google Shape;307;p10"/>
          <p:cNvSpPr txBox="1"/>
          <p:nvPr/>
        </p:nvSpPr>
        <p:spPr>
          <a:xfrm>
            <a:off x="0" y="4147841"/>
            <a:ext cx="34588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i="0">
                <a:solidFill>
                  <a:srgbClr val="A48163"/>
                </a:solidFill>
                <a:latin typeface="Arial"/>
                <a:ea typeface="Arial"/>
                <a:cs typeface="Arial"/>
                <a:sym typeface="Arial"/>
              </a:rPr>
              <a:t>潤いのヴェールで</a:t>
            </a:r>
            <a:endParaRPr sz="1800" b="1" i="0">
              <a:solidFill>
                <a:srgbClr val="A48163"/>
              </a:solidFill>
              <a:latin typeface="Arial"/>
              <a:ea typeface="Arial"/>
              <a:cs typeface="Arial"/>
              <a:sym typeface="Arial"/>
            </a:endParaRPr>
          </a:p>
          <a:p>
            <a:pPr marL="0" marR="0" lvl="0" indent="0" algn="ctr" rtl="0">
              <a:spcBef>
                <a:spcPts val="0"/>
              </a:spcBef>
              <a:spcAft>
                <a:spcPts val="0"/>
              </a:spcAft>
              <a:buNone/>
            </a:pPr>
            <a:r>
              <a:rPr lang="ja-JP" sz="1800" b="1" i="0">
                <a:solidFill>
                  <a:srgbClr val="A48163"/>
                </a:solidFill>
                <a:latin typeface="Arial"/>
                <a:ea typeface="Arial"/>
                <a:cs typeface="Arial"/>
                <a:sym typeface="Arial"/>
              </a:rPr>
              <a:t>お肌を守る</a:t>
            </a:r>
            <a:endParaRPr/>
          </a:p>
        </p:txBody>
      </p:sp>
      <p:sp>
        <p:nvSpPr>
          <p:cNvPr id="308" name="Google Shape;308;p10"/>
          <p:cNvSpPr/>
          <p:nvPr/>
        </p:nvSpPr>
        <p:spPr>
          <a:xfrm>
            <a:off x="602783" y="2499095"/>
            <a:ext cx="2171596" cy="657467"/>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9" name="Google Shape;309;p10"/>
          <p:cNvSpPr txBox="1"/>
          <p:nvPr/>
        </p:nvSpPr>
        <p:spPr>
          <a:xfrm>
            <a:off x="-23560" y="2487399"/>
            <a:ext cx="34588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i="0">
                <a:solidFill>
                  <a:srgbClr val="A48163"/>
                </a:solidFill>
                <a:latin typeface="Arial"/>
                <a:ea typeface="Arial"/>
                <a:cs typeface="Arial"/>
                <a:sym typeface="Arial"/>
              </a:rPr>
              <a:t>美容成分を閉じ込め</a:t>
            </a:r>
            <a:endParaRPr sz="1800" b="1" i="0">
              <a:solidFill>
                <a:srgbClr val="A48163"/>
              </a:solidFill>
              <a:latin typeface="Arial"/>
              <a:ea typeface="Arial"/>
              <a:cs typeface="Arial"/>
              <a:sym typeface="Arial"/>
            </a:endParaRPr>
          </a:p>
          <a:p>
            <a:pPr marL="0" marR="0" lvl="0" indent="0" algn="ctr" rtl="0">
              <a:spcBef>
                <a:spcPts val="0"/>
              </a:spcBef>
              <a:spcAft>
                <a:spcPts val="0"/>
              </a:spcAft>
              <a:buNone/>
            </a:pPr>
            <a:r>
              <a:rPr lang="ja-JP" sz="1800" b="1" i="0">
                <a:solidFill>
                  <a:srgbClr val="A48163"/>
                </a:solidFill>
                <a:latin typeface="Arial"/>
                <a:ea typeface="Arial"/>
                <a:cs typeface="Arial"/>
                <a:sym typeface="Arial"/>
              </a:rPr>
              <a:t>潤いを保つ</a:t>
            </a:r>
            <a:endParaRPr/>
          </a:p>
        </p:txBody>
      </p:sp>
      <p:sp>
        <p:nvSpPr>
          <p:cNvPr id="310" name="Google Shape;310;p10"/>
          <p:cNvSpPr/>
          <p:nvPr/>
        </p:nvSpPr>
        <p:spPr>
          <a:xfrm rot="-407059">
            <a:off x="92817" y="6060834"/>
            <a:ext cx="1876450" cy="963223"/>
          </a:xfrm>
          <a:prstGeom prst="flowChartAlternateProcess">
            <a:avLst/>
          </a:pr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1" name="Google Shape;311;p10"/>
          <p:cNvSpPr/>
          <p:nvPr/>
        </p:nvSpPr>
        <p:spPr>
          <a:xfrm>
            <a:off x="0" y="246678"/>
            <a:ext cx="4049486" cy="1560768"/>
          </a:xfrm>
          <a:prstGeom prst="rect">
            <a:avLst/>
          </a:prstGeom>
          <a:solidFill>
            <a:srgbClr val="E8E1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2" name="Google Shape;312;p10"/>
          <p:cNvPicPr preferRelativeResize="0"/>
          <p:nvPr/>
        </p:nvPicPr>
        <p:blipFill rotWithShape="1">
          <a:blip r:embed="rId3">
            <a:alphaModFix/>
          </a:blip>
          <a:srcRect l="17483" t="14869" r="14523"/>
          <a:stretch/>
        </p:blipFill>
        <p:spPr>
          <a:xfrm>
            <a:off x="2851316" y="1906158"/>
            <a:ext cx="2467689" cy="4634476"/>
          </a:xfrm>
          <a:prstGeom prst="rect">
            <a:avLst/>
          </a:prstGeom>
          <a:noFill/>
          <a:ln>
            <a:noFill/>
          </a:ln>
        </p:spPr>
      </p:pic>
      <p:sp>
        <p:nvSpPr>
          <p:cNvPr id="313" name="Google Shape;313;p10"/>
          <p:cNvSpPr txBox="1"/>
          <p:nvPr/>
        </p:nvSpPr>
        <p:spPr>
          <a:xfrm>
            <a:off x="-109536" y="580786"/>
            <a:ext cx="4305877" cy="892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Granface Cream</a:t>
            </a:r>
            <a:endParaRPr/>
          </a:p>
          <a:p>
            <a:pPr marL="0" marR="0" lvl="0" indent="0" algn="ctr" rtl="0">
              <a:spcBef>
                <a:spcPts val="0"/>
              </a:spcBef>
              <a:spcAft>
                <a:spcPts val="0"/>
              </a:spcAft>
              <a:buNone/>
            </a:pPr>
            <a:r>
              <a:rPr lang="ja-JP" sz="2000" b="1">
                <a:solidFill>
                  <a:schemeClr val="dk1"/>
                </a:solidFill>
                <a:latin typeface="Arial"/>
                <a:ea typeface="Arial"/>
                <a:cs typeface="Arial"/>
                <a:sym typeface="Arial"/>
              </a:rPr>
              <a:t>‐グランフェイス クリーム‐</a:t>
            </a:r>
            <a:endParaRPr sz="2000" b="1">
              <a:solidFill>
                <a:schemeClr val="dk1"/>
              </a:solidFill>
              <a:latin typeface="Arial"/>
              <a:ea typeface="Arial"/>
              <a:cs typeface="Arial"/>
              <a:sym typeface="Arial"/>
            </a:endParaRPr>
          </a:p>
        </p:txBody>
      </p:sp>
      <p:sp>
        <p:nvSpPr>
          <p:cNvPr id="314" name="Google Shape;314;p10"/>
          <p:cNvSpPr txBox="1"/>
          <p:nvPr/>
        </p:nvSpPr>
        <p:spPr>
          <a:xfrm>
            <a:off x="2959022" y="6542923"/>
            <a:ext cx="255577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u="sng">
                <a:solidFill>
                  <a:schemeClr val="dk1"/>
                </a:solidFill>
                <a:latin typeface="Arial"/>
                <a:ea typeface="Arial"/>
                <a:cs typeface="Arial"/>
                <a:sym typeface="Arial"/>
              </a:rPr>
              <a:t>￥6,160</a:t>
            </a:r>
            <a:r>
              <a:rPr lang="ja-JP" sz="1200" b="1" u="sng">
                <a:solidFill>
                  <a:schemeClr val="dk1"/>
                </a:solidFill>
                <a:latin typeface="Arial"/>
                <a:ea typeface="Arial"/>
                <a:cs typeface="Arial"/>
                <a:sym typeface="Arial"/>
              </a:rPr>
              <a:t>(tax in)</a:t>
            </a:r>
            <a:endParaRPr sz="2000" b="1" u="sng">
              <a:solidFill>
                <a:schemeClr val="dk1"/>
              </a:solidFill>
              <a:latin typeface="Arial"/>
              <a:ea typeface="Arial"/>
              <a:cs typeface="Arial"/>
              <a:sym typeface="Arial"/>
            </a:endParaRPr>
          </a:p>
        </p:txBody>
      </p:sp>
      <p:sp>
        <p:nvSpPr>
          <p:cNvPr id="315" name="Google Shape;315;p10"/>
          <p:cNvSpPr/>
          <p:nvPr/>
        </p:nvSpPr>
        <p:spPr>
          <a:xfrm>
            <a:off x="100633" y="2476263"/>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１</a:t>
            </a:r>
            <a:endParaRPr/>
          </a:p>
        </p:txBody>
      </p:sp>
      <p:sp>
        <p:nvSpPr>
          <p:cNvPr id="316" name="Google Shape;316;p10"/>
          <p:cNvSpPr txBox="1"/>
          <p:nvPr/>
        </p:nvSpPr>
        <p:spPr>
          <a:xfrm>
            <a:off x="100633" y="3149180"/>
            <a:ext cx="291926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a:solidFill>
                  <a:srgbClr val="595959"/>
                </a:solidFill>
                <a:latin typeface="Arial"/>
                <a:ea typeface="Arial"/>
                <a:cs typeface="Arial"/>
                <a:sym typeface="Arial"/>
              </a:rPr>
              <a:t>高浸透型ヒアルロン酸と発酵エキス、</a:t>
            </a:r>
            <a:endParaRPr sz="1200" b="0" i="0">
              <a:solidFill>
                <a:srgbClr val="595959"/>
              </a:solidFill>
              <a:latin typeface="Arial"/>
              <a:ea typeface="Arial"/>
              <a:cs typeface="Arial"/>
              <a:sym typeface="Arial"/>
            </a:endParaRPr>
          </a:p>
          <a:p>
            <a:pPr marL="0" marR="0" lvl="0" indent="0" algn="l" rtl="0">
              <a:spcBef>
                <a:spcPts val="0"/>
              </a:spcBef>
              <a:spcAft>
                <a:spcPts val="0"/>
              </a:spcAft>
              <a:buNone/>
            </a:pPr>
            <a:r>
              <a:rPr lang="ja-JP" sz="1200" b="0" i="0">
                <a:solidFill>
                  <a:srgbClr val="595959"/>
                </a:solidFill>
                <a:latin typeface="Arial"/>
                <a:ea typeface="Arial"/>
                <a:cs typeface="Arial"/>
                <a:sym typeface="Arial"/>
              </a:rPr>
              <a:t>保湿成分配合により肌の油分を補い保ちます。</a:t>
            </a:r>
            <a:endParaRPr/>
          </a:p>
        </p:txBody>
      </p:sp>
      <p:sp>
        <p:nvSpPr>
          <p:cNvPr id="317" name="Google Shape;317;p10"/>
          <p:cNvSpPr/>
          <p:nvPr/>
        </p:nvSpPr>
        <p:spPr>
          <a:xfrm>
            <a:off x="83608" y="4125008"/>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2</a:t>
            </a:r>
            <a:endParaRPr/>
          </a:p>
        </p:txBody>
      </p:sp>
      <p:sp>
        <p:nvSpPr>
          <p:cNvPr id="318" name="Google Shape;318;p10"/>
          <p:cNvSpPr txBox="1"/>
          <p:nvPr/>
        </p:nvSpPr>
        <p:spPr>
          <a:xfrm>
            <a:off x="83608" y="4797925"/>
            <a:ext cx="291926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a:solidFill>
                  <a:srgbClr val="595959"/>
                </a:solidFill>
                <a:latin typeface="Arial"/>
                <a:ea typeface="Arial"/>
                <a:cs typeface="Arial"/>
                <a:sym typeface="Arial"/>
              </a:rPr>
              <a:t>水分と皮脂のバランスを整える</a:t>
            </a:r>
            <a:endParaRPr sz="1200" b="0" i="0">
              <a:solidFill>
                <a:srgbClr val="595959"/>
              </a:solidFill>
              <a:latin typeface="Arial"/>
              <a:ea typeface="Arial"/>
              <a:cs typeface="Arial"/>
              <a:sym typeface="Arial"/>
            </a:endParaRPr>
          </a:p>
          <a:p>
            <a:pPr marL="0" marR="0" lvl="0" indent="0" algn="l" rtl="0">
              <a:spcBef>
                <a:spcPts val="0"/>
              </a:spcBef>
              <a:spcAft>
                <a:spcPts val="0"/>
              </a:spcAft>
              <a:buNone/>
            </a:pPr>
            <a:r>
              <a:rPr lang="ja-JP" sz="1200" i="0">
                <a:solidFill>
                  <a:srgbClr val="595959"/>
                </a:solidFill>
                <a:latin typeface="Arial"/>
                <a:ea typeface="Arial"/>
                <a:cs typeface="Arial"/>
                <a:sym typeface="Arial"/>
              </a:rPr>
              <a:t>「潤いヴェール」</a:t>
            </a:r>
            <a:r>
              <a:rPr lang="ja-JP" sz="1200" b="0" i="0">
                <a:solidFill>
                  <a:srgbClr val="595959"/>
                </a:solidFill>
                <a:latin typeface="Arial"/>
                <a:ea typeface="Arial"/>
                <a:cs typeface="Arial"/>
                <a:sym typeface="Arial"/>
              </a:rPr>
              <a:t>を形成。角質層に浸透した美容成分と潤いを閉じ込めて保湿力を高め、乾燥による肌トラブルを防ぎます。</a:t>
            </a:r>
            <a:endParaRPr/>
          </a:p>
        </p:txBody>
      </p:sp>
      <p:sp>
        <p:nvSpPr>
          <p:cNvPr id="319" name="Google Shape;319;p10"/>
          <p:cNvSpPr txBox="1"/>
          <p:nvPr/>
        </p:nvSpPr>
        <p:spPr>
          <a:xfrm rot="-357611">
            <a:off x="80532" y="6172866"/>
            <a:ext cx="188830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rgbClr val="595959"/>
                </a:solidFill>
                <a:latin typeface="Calibri"/>
                <a:ea typeface="Calibri"/>
                <a:cs typeface="Calibri"/>
                <a:sym typeface="Calibri"/>
              </a:rPr>
              <a:t>お肌のキメに合わせて</a:t>
            </a:r>
            <a:endParaRPr sz="12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200">
                <a:solidFill>
                  <a:srgbClr val="595959"/>
                </a:solidFill>
                <a:latin typeface="Calibri"/>
                <a:ea typeface="Calibri"/>
                <a:cs typeface="Calibri"/>
                <a:sym typeface="Calibri"/>
              </a:rPr>
              <a:t>しっかり馴染ませる！</a:t>
            </a:r>
            <a:endParaRPr sz="12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200">
                <a:solidFill>
                  <a:srgbClr val="595959"/>
                </a:solidFill>
                <a:latin typeface="Calibri"/>
                <a:ea typeface="Calibri"/>
                <a:cs typeface="Calibri"/>
                <a:sym typeface="Calibri"/>
              </a:rPr>
              <a:t>伸びが良いから馴染ませやすい♪</a:t>
            </a:r>
            <a:endParaRPr/>
          </a:p>
        </p:txBody>
      </p:sp>
      <p:pic>
        <p:nvPicPr>
          <p:cNvPr id="320" name="Google Shape;320;p10"/>
          <p:cNvPicPr preferRelativeResize="0"/>
          <p:nvPr/>
        </p:nvPicPr>
        <p:blipFill rotWithShape="1">
          <a:blip r:embed="rId4">
            <a:alphaModFix/>
          </a:blip>
          <a:srcRect l="16267" t="41282" r="72642" b="47766"/>
          <a:stretch/>
        </p:blipFill>
        <p:spPr>
          <a:xfrm rot="-505704">
            <a:off x="53286" y="5667896"/>
            <a:ext cx="1027760" cy="606037"/>
          </a:xfrm>
          <a:prstGeom prst="rect">
            <a:avLst/>
          </a:prstGeom>
          <a:noFill/>
          <a:ln>
            <a:noFill/>
          </a:ln>
        </p:spPr>
      </p:pic>
      <p:pic>
        <p:nvPicPr>
          <p:cNvPr id="321" name="Google Shape;321;p10"/>
          <p:cNvPicPr preferRelativeResize="0"/>
          <p:nvPr/>
        </p:nvPicPr>
        <p:blipFill rotWithShape="1">
          <a:blip r:embed="rId5">
            <a:alphaModFix/>
          </a:blip>
          <a:srcRect r="29391"/>
          <a:stretch/>
        </p:blipFill>
        <p:spPr>
          <a:xfrm rot="-5400000">
            <a:off x="1918881" y="5461259"/>
            <a:ext cx="1352243" cy="1433071"/>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11" descr="洗面道具, 座る, テーブル, 電話 が含まれている画像&#10;&#10;自動的に生成された説明"/>
          <p:cNvPicPr preferRelativeResize="0"/>
          <p:nvPr/>
        </p:nvPicPr>
        <p:blipFill rotWithShape="1">
          <a:blip r:embed="rId3">
            <a:alphaModFix/>
          </a:blip>
          <a:srcRect l="24877" t="-1913" r="22837" b="-584"/>
          <a:stretch/>
        </p:blipFill>
        <p:spPr>
          <a:xfrm>
            <a:off x="2963009" y="1594884"/>
            <a:ext cx="2383876" cy="5082363"/>
          </a:xfrm>
          <a:prstGeom prst="rect">
            <a:avLst/>
          </a:prstGeom>
          <a:noFill/>
          <a:ln>
            <a:noFill/>
          </a:ln>
        </p:spPr>
      </p:pic>
      <p:sp>
        <p:nvSpPr>
          <p:cNvPr id="327" name="Google Shape;327;p11"/>
          <p:cNvSpPr/>
          <p:nvPr/>
        </p:nvSpPr>
        <p:spPr>
          <a:xfrm>
            <a:off x="7578" y="1959947"/>
            <a:ext cx="466533" cy="488438"/>
          </a:xfrm>
          <a:prstGeom prst="diamond">
            <a:avLst/>
          </a:prstGeom>
          <a:noFill/>
          <a:ln w="12700" cap="flat" cmpd="sng">
            <a:solidFill>
              <a:srgbClr val="AD8FB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835588"/>
                </a:solidFill>
                <a:latin typeface="Arial"/>
                <a:ea typeface="Arial"/>
                <a:cs typeface="Arial"/>
                <a:sym typeface="Arial"/>
              </a:rPr>
              <a:t>１</a:t>
            </a:r>
            <a:endParaRPr sz="2000" b="1">
              <a:solidFill>
                <a:srgbClr val="835588"/>
              </a:solidFill>
              <a:latin typeface="Arial"/>
              <a:ea typeface="Arial"/>
              <a:cs typeface="Arial"/>
              <a:sym typeface="Arial"/>
            </a:endParaRPr>
          </a:p>
        </p:txBody>
      </p:sp>
      <p:sp>
        <p:nvSpPr>
          <p:cNvPr id="328" name="Google Shape;328;p11"/>
          <p:cNvSpPr/>
          <p:nvPr/>
        </p:nvSpPr>
        <p:spPr>
          <a:xfrm>
            <a:off x="25224" y="3619300"/>
            <a:ext cx="466533" cy="488438"/>
          </a:xfrm>
          <a:prstGeom prst="diamond">
            <a:avLst/>
          </a:prstGeom>
          <a:noFill/>
          <a:ln w="12700" cap="flat" cmpd="sng">
            <a:solidFill>
              <a:srgbClr val="AD8FB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835588"/>
                </a:solidFill>
                <a:latin typeface="Arial"/>
                <a:ea typeface="Arial"/>
                <a:cs typeface="Arial"/>
                <a:sym typeface="Arial"/>
              </a:rPr>
              <a:t>2</a:t>
            </a:r>
            <a:endParaRPr/>
          </a:p>
        </p:txBody>
      </p:sp>
      <p:sp>
        <p:nvSpPr>
          <p:cNvPr id="329" name="Google Shape;329;p11"/>
          <p:cNvSpPr/>
          <p:nvPr/>
        </p:nvSpPr>
        <p:spPr>
          <a:xfrm>
            <a:off x="491757" y="4733290"/>
            <a:ext cx="2541666" cy="657467"/>
          </a:xfrm>
          <a:prstGeom prst="rect">
            <a:avLst/>
          </a:prstGeom>
          <a:solidFill>
            <a:srgbClr val="835588">
              <a:alpha val="1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0" name="Google Shape;330;p11"/>
          <p:cNvSpPr/>
          <p:nvPr/>
        </p:nvSpPr>
        <p:spPr>
          <a:xfrm>
            <a:off x="477729" y="1952359"/>
            <a:ext cx="2349721" cy="657467"/>
          </a:xfrm>
          <a:prstGeom prst="rect">
            <a:avLst/>
          </a:prstGeom>
          <a:solidFill>
            <a:srgbClr val="835588">
              <a:alpha val="1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1" name="Google Shape;331;p11"/>
          <p:cNvSpPr/>
          <p:nvPr/>
        </p:nvSpPr>
        <p:spPr>
          <a:xfrm rot="-407059">
            <a:off x="424459" y="6136544"/>
            <a:ext cx="1918380" cy="812756"/>
          </a:xfrm>
          <a:prstGeom prst="flowChartAlternateProcess">
            <a:avLst/>
          </a:pr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2" name="Google Shape;332;p11"/>
          <p:cNvSpPr/>
          <p:nvPr/>
        </p:nvSpPr>
        <p:spPr>
          <a:xfrm>
            <a:off x="0" y="246678"/>
            <a:ext cx="4049486" cy="1560768"/>
          </a:xfrm>
          <a:prstGeom prst="rect">
            <a:avLst/>
          </a:prstGeom>
          <a:solidFill>
            <a:srgbClr val="AD8F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11"/>
          <p:cNvSpPr txBox="1"/>
          <p:nvPr/>
        </p:nvSpPr>
        <p:spPr>
          <a:xfrm>
            <a:off x="-195574" y="580786"/>
            <a:ext cx="4305877" cy="892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800" b="1">
                <a:solidFill>
                  <a:schemeClr val="lt1"/>
                </a:solidFill>
                <a:latin typeface="Arial"/>
                <a:ea typeface="Arial"/>
                <a:cs typeface="Arial"/>
                <a:sym typeface="Arial"/>
              </a:rPr>
              <a:t> </a:t>
            </a:r>
            <a:r>
              <a:rPr lang="ja-JP" sz="3600" b="1">
                <a:solidFill>
                  <a:schemeClr val="lt1"/>
                </a:solidFill>
                <a:latin typeface="Arial"/>
                <a:ea typeface="Arial"/>
                <a:cs typeface="Arial"/>
                <a:sym typeface="Arial"/>
              </a:rPr>
              <a:t>PIPI SOAP</a:t>
            </a:r>
            <a:endParaRPr sz="2800" b="1">
              <a:solidFill>
                <a:schemeClr val="lt1"/>
              </a:solidFill>
              <a:latin typeface="Arial"/>
              <a:ea typeface="Arial"/>
              <a:cs typeface="Arial"/>
              <a:sym typeface="Arial"/>
            </a:endParaRPr>
          </a:p>
          <a:p>
            <a:pPr marL="0" marR="0" lvl="0" indent="0" algn="ctr" rtl="0">
              <a:spcBef>
                <a:spcPts val="0"/>
              </a:spcBef>
              <a:spcAft>
                <a:spcPts val="0"/>
              </a:spcAft>
              <a:buNone/>
            </a:pPr>
            <a:r>
              <a:rPr lang="ja-JP" sz="1600" b="1">
                <a:solidFill>
                  <a:schemeClr val="lt1"/>
                </a:solidFill>
                <a:latin typeface="Arial"/>
                <a:ea typeface="Arial"/>
                <a:cs typeface="Arial"/>
                <a:sym typeface="Arial"/>
              </a:rPr>
              <a:t>‐ピピソープ‐</a:t>
            </a:r>
            <a:endParaRPr sz="1600" b="1">
              <a:solidFill>
                <a:schemeClr val="lt1"/>
              </a:solidFill>
              <a:latin typeface="Arial"/>
              <a:ea typeface="Arial"/>
              <a:cs typeface="Arial"/>
              <a:sym typeface="Arial"/>
            </a:endParaRPr>
          </a:p>
        </p:txBody>
      </p:sp>
      <p:sp>
        <p:nvSpPr>
          <p:cNvPr id="334" name="Google Shape;334;p11"/>
          <p:cNvSpPr txBox="1"/>
          <p:nvPr/>
        </p:nvSpPr>
        <p:spPr>
          <a:xfrm>
            <a:off x="2959022" y="6542923"/>
            <a:ext cx="26409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u="sng">
                <a:solidFill>
                  <a:schemeClr val="dk1"/>
                </a:solidFill>
                <a:latin typeface="Arial"/>
                <a:ea typeface="Arial"/>
                <a:cs typeface="Arial"/>
                <a:sym typeface="Arial"/>
              </a:rPr>
              <a:t>￥5,280</a:t>
            </a:r>
            <a:r>
              <a:rPr lang="ja-JP" sz="1200" b="1" u="sng">
                <a:solidFill>
                  <a:schemeClr val="dk1"/>
                </a:solidFill>
                <a:latin typeface="Arial"/>
                <a:ea typeface="Arial"/>
                <a:cs typeface="Arial"/>
                <a:sym typeface="Arial"/>
              </a:rPr>
              <a:t>(tax in)</a:t>
            </a:r>
            <a:endParaRPr sz="2000" b="1" u="sng">
              <a:solidFill>
                <a:schemeClr val="dk1"/>
              </a:solidFill>
              <a:latin typeface="Arial"/>
              <a:ea typeface="Arial"/>
              <a:cs typeface="Arial"/>
              <a:sym typeface="Arial"/>
            </a:endParaRPr>
          </a:p>
        </p:txBody>
      </p:sp>
      <p:grpSp>
        <p:nvGrpSpPr>
          <p:cNvPr id="335" name="Google Shape;335;p11"/>
          <p:cNvGrpSpPr/>
          <p:nvPr/>
        </p:nvGrpSpPr>
        <p:grpSpPr>
          <a:xfrm>
            <a:off x="-76819" y="1969743"/>
            <a:ext cx="3458818" cy="1593919"/>
            <a:chOff x="-59551" y="1969743"/>
            <a:chExt cx="3458818" cy="1593919"/>
          </a:xfrm>
        </p:grpSpPr>
        <p:sp>
          <p:nvSpPr>
            <p:cNvPr id="336" name="Google Shape;336;p11"/>
            <p:cNvSpPr txBox="1"/>
            <p:nvPr/>
          </p:nvSpPr>
          <p:spPr>
            <a:xfrm>
              <a:off x="-59551" y="1969743"/>
              <a:ext cx="345881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i="0">
                  <a:solidFill>
                    <a:srgbClr val="835588"/>
                  </a:solidFill>
                  <a:latin typeface="Arial"/>
                  <a:ea typeface="Arial"/>
                  <a:cs typeface="Arial"/>
                  <a:sym typeface="Arial"/>
                </a:rPr>
                <a:t>弱酸性で優しく洗浄し</a:t>
              </a:r>
              <a:endParaRPr sz="1600" b="1" i="0">
                <a:solidFill>
                  <a:srgbClr val="835588"/>
                </a:solidFill>
                <a:latin typeface="Arial"/>
                <a:ea typeface="Arial"/>
                <a:cs typeface="Arial"/>
                <a:sym typeface="Arial"/>
              </a:endParaRPr>
            </a:p>
            <a:p>
              <a:pPr marL="0" marR="0" lvl="0" indent="0" algn="ctr" rtl="0">
                <a:spcBef>
                  <a:spcPts val="0"/>
                </a:spcBef>
                <a:spcAft>
                  <a:spcPts val="0"/>
                </a:spcAft>
                <a:buNone/>
              </a:pPr>
              <a:r>
                <a:rPr lang="ja-JP" sz="1600" b="1">
                  <a:solidFill>
                    <a:srgbClr val="835588"/>
                  </a:solidFill>
                  <a:latin typeface="Arial"/>
                  <a:ea typeface="Arial"/>
                  <a:cs typeface="Arial"/>
                  <a:sym typeface="Arial"/>
                </a:rPr>
                <a:t>デリケートゾーンを清潔に</a:t>
              </a:r>
              <a:endParaRPr sz="1600" b="1" i="0">
                <a:solidFill>
                  <a:srgbClr val="835588"/>
                </a:solidFill>
                <a:latin typeface="Arial"/>
                <a:ea typeface="Arial"/>
                <a:cs typeface="Arial"/>
                <a:sym typeface="Arial"/>
              </a:endParaRPr>
            </a:p>
          </p:txBody>
        </p:sp>
        <p:sp>
          <p:nvSpPr>
            <p:cNvPr id="337" name="Google Shape;337;p11"/>
            <p:cNvSpPr txBox="1"/>
            <p:nvPr/>
          </p:nvSpPr>
          <p:spPr>
            <a:xfrm>
              <a:off x="42492" y="2547999"/>
              <a:ext cx="291926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a:solidFill>
                    <a:srgbClr val="595959"/>
                  </a:solidFill>
                  <a:latin typeface="Arial"/>
                  <a:ea typeface="Arial"/>
                  <a:cs typeface="Arial"/>
                  <a:sym typeface="Arial"/>
                </a:rPr>
                <a:t>PIPISOAPは天然のヤシオイルの洗浄成分をベースにフルーツエキスや植物成分を配合した弱酸性。</a:t>
              </a:r>
              <a:endParaRPr sz="1200" b="0" i="0">
                <a:solidFill>
                  <a:srgbClr val="595959"/>
                </a:solidFill>
                <a:latin typeface="Arial"/>
                <a:ea typeface="Arial"/>
                <a:cs typeface="Arial"/>
                <a:sym typeface="Arial"/>
              </a:endParaRPr>
            </a:p>
            <a:p>
              <a:pPr marL="0" marR="0" lvl="0" indent="0" algn="l" rtl="0">
                <a:spcBef>
                  <a:spcPts val="0"/>
                </a:spcBef>
                <a:spcAft>
                  <a:spcPts val="0"/>
                </a:spcAft>
                <a:buNone/>
              </a:pPr>
              <a:r>
                <a:rPr lang="ja-JP" sz="1200" b="0" i="0">
                  <a:solidFill>
                    <a:srgbClr val="595959"/>
                  </a:solidFill>
                  <a:latin typeface="Arial"/>
                  <a:ea typeface="Arial"/>
                  <a:cs typeface="Arial"/>
                  <a:sym typeface="Arial"/>
                </a:rPr>
                <a:t>デリケートゾーンを優しく洗浄し膣環境を清潔に保ちます。</a:t>
              </a:r>
              <a:endParaRPr sz="1200" b="0" i="0">
                <a:solidFill>
                  <a:srgbClr val="595959"/>
                </a:solidFill>
                <a:latin typeface="Arial"/>
                <a:ea typeface="Arial"/>
                <a:cs typeface="Arial"/>
                <a:sym typeface="Arial"/>
              </a:endParaRPr>
            </a:p>
          </p:txBody>
        </p:sp>
      </p:grpSp>
      <p:sp>
        <p:nvSpPr>
          <p:cNvPr id="338" name="Google Shape;338;p11"/>
          <p:cNvSpPr txBox="1"/>
          <p:nvPr/>
        </p:nvSpPr>
        <p:spPr>
          <a:xfrm rot="-387362">
            <a:off x="332227" y="6320768"/>
            <a:ext cx="2104513"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00">
                <a:solidFill>
                  <a:srgbClr val="595959"/>
                </a:solidFill>
                <a:latin typeface="Calibri"/>
                <a:ea typeface="Calibri"/>
                <a:cs typeface="Calibri"/>
                <a:sym typeface="Calibri"/>
              </a:rPr>
              <a:t>ダマスクバラエキスの香りで女性らしさを引き立てます。</a:t>
            </a:r>
            <a:endParaRPr/>
          </a:p>
        </p:txBody>
      </p:sp>
      <p:pic>
        <p:nvPicPr>
          <p:cNvPr id="339" name="Google Shape;339;p11"/>
          <p:cNvPicPr preferRelativeResize="0"/>
          <p:nvPr/>
        </p:nvPicPr>
        <p:blipFill rotWithShape="1">
          <a:blip r:embed="rId4">
            <a:alphaModFix/>
          </a:blip>
          <a:srcRect l="16267" t="41282" r="72642" b="47766"/>
          <a:stretch/>
        </p:blipFill>
        <p:spPr>
          <a:xfrm rot="-505704">
            <a:off x="393961" y="5745555"/>
            <a:ext cx="1027760" cy="606037"/>
          </a:xfrm>
          <a:prstGeom prst="rect">
            <a:avLst/>
          </a:prstGeom>
          <a:noFill/>
          <a:ln>
            <a:noFill/>
          </a:ln>
        </p:spPr>
      </p:pic>
      <p:grpSp>
        <p:nvGrpSpPr>
          <p:cNvPr id="340" name="Google Shape;340;p11"/>
          <p:cNvGrpSpPr/>
          <p:nvPr/>
        </p:nvGrpSpPr>
        <p:grpSpPr>
          <a:xfrm>
            <a:off x="0" y="4892747"/>
            <a:ext cx="3458818" cy="916355"/>
            <a:chOff x="35703" y="4070332"/>
            <a:chExt cx="3458818" cy="916355"/>
          </a:xfrm>
        </p:grpSpPr>
        <p:sp>
          <p:nvSpPr>
            <p:cNvPr id="341" name="Google Shape;341;p11"/>
            <p:cNvSpPr txBox="1"/>
            <p:nvPr/>
          </p:nvSpPr>
          <p:spPr>
            <a:xfrm>
              <a:off x="35703" y="4070332"/>
              <a:ext cx="345881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i="0">
                  <a:solidFill>
                    <a:srgbClr val="835588"/>
                  </a:solidFill>
                  <a:latin typeface="Arial"/>
                  <a:ea typeface="Arial"/>
                  <a:cs typeface="Arial"/>
                  <a:sym typeface="Arial"/>
                </a:rPr>
                <a:t>植物由来の有効成分を配合</a:t>
              </a:r>
              <a:endParaRPr sz="1600" b="1" i="0">
                <a:solidFill>
                  <a:srgbClr val="835588"/>
                </a:solidFill>
                <a:latin typeface="Arial"/>
                <a:ea typeface="Arial"/>
                <a:cs typeface="Arial"/>
                <a:sym typeface="Arial"/>
              </a:endParaRPr>
            </a:p>
          </p:txBody>
        </p:sp>
        <p:sp>
          <p:nvSpPr>
            <p:cNvPr id="342" name="Google Shape;342;p11"/>
            <p:cNvSpPr txBox="1"/>
            <p:nvPr/>
          </p:nvSpPr>
          <p:spPr>
            <a:xfrm>
              <a:off x="65681" y="4525022"/>
              <a:ext cx="291926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a:solidFill>
                    <a:srgbClr val="595959"/>
                  </a:solidFill>
                  <a:latin typeface="Arial"/>
                  <a:ea typeface="Arial"/>
                  <a:cs typeface="Arial"/>
                  <a:sym typeface="Arial"/>
                </a:rPr>
                <a:t>デリケートな部位だからこそ、</a:t>
              </a:r>
              <a:endParaRPr sz="1200" b="0" i="0">
                <a:solidFill>
                  <a:srgbClr val="595959"/>
                </a:solidFill>
                <a:latin typeface="Arial"/>
                <a:ea typeface="Arial"/>
                <a:cs typeface="Arial"/>
                <a:sym typeface="Arial"/>
              </a:endParaRPr>
            </a:p>
            <a:p>
              <a:pPr marL="0" marR="0" lvl="0" indent="0" algn="l" rtl="0">
                <a:spcBef>
                  <a:spcPts val="0"/>
                </a:spcBef>
                <a:spcAft>
                  <a:spcPts val="0"/>
                </a:spcAft>
                <a:buNone/>
              </a:pPr>
              <a:r>
                <a:rPr lang="ja-JP" sz="1200" b="0" i="0">
                  <a:solidFill>
                    <a:srgbClr val="595959"/>
                  </a:solidFill>
                  <a:latin typeface="Arial"/>
                  <a:ea typeface="Arial"/>
                  <a:cs typeface="Arial"/>
                  <a:sym typeface="Arial"/>
                </a:rPr>
                <a:t>天然成分で優しくケアを。</a:t>
              </a:r>
              <a:endParaRPr sz="1200">
                <a:solidFill>
                  <a:srgbClr val="595959"/>
                </a:solidFill>
                <a:latin typeface="Arial"/>
                <a:ea typeface="Arial"/>
                <a:cs typeface="Arial"/>
                <a:sym typeface="Arial"/>
              </a:endParaRPr>
            </a:p>
          </p:txBody>
        </p:sp>
      </p:grpSp>
      <p:grpSp>
        <p:nvGrpSpPr>
          <p:cNvPr id="343" name="Google Shape;343;p11"/>
          <p:cNvGrpSpPr/>
          <p:nvPr/>
        </p:nvGrpSpPr>
        <p:grpSpPr>
          <a:xfrm>
            <a:off x="-59155" y="3694830"/>
            <a:ext cx="3458818" cy="1082283"/>
            <a:chOff x="-66772" y="3255191"/>
            <a:chExt cx="3458818" cy="1082283"/>
          </a:xfrm>
        </p:grpSpPr>
        <p:sp>
          <p:nvSpPr>
            <p:cNvPr id="344" name="Google Shape;344;p11"/>
            <p:cNvSpPr txBox="1"/>
            <p:nvPr/>
          </p:nvSpPr>
          <p:spPr>
            <a:xfrm>
              <a:off x="-66772" y="3255191"/>
              <a:ext cx="345881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a:solidFill>
                    <a:srgbClr val="835588"/>
                  </a:solidFill>
                  <a:latin typeface="Arial"/>
                  <a:ea typeface="Arial"/>
                  <a:cs typeface="Arial"/>
                  <a:sym typeface="Arial"/>
                </a:rPr>
                <a:t>特殊ポンプでシルク泡</a:t>
              </a:r>
              <a:endParaRPr sz="1600" b="1" i="0">
                <a:solidFill>
                  <a:srgbClr val="835588"/>
                </a:solidFill>
                <a:latin typeface="Arial"/>
                <a:ea typeface="Arial"/>
                <a:cs typeface="Arial"/>
                <a:sym typeface="Arial"/>
              </a:endParaRPr>
            </a:p>
          </p:txBody>
        </p:sp>
        <p:sp>
          <p:nvSpPr>
            <p:cNvPr id="345" name="Google Shape;345;p11"/>
            <p:cNvSpPr txBox="1"/>
            <p:nvPr/>
          </p:nvSpPr>
          <p:spPr>
            <a:xfrm>
              <a:off x="17607" y="3691143"/>
              <a:ext cx="300819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Arial"/>
                  <a:ea typeface="Arial"/>
                  <a:cs typeface="Arial"/>
                  <a:sym typeface="Arial"/>
                </a:rPr>
                <a:t>空気を送るタンクが通常の3倍!!</a:t>
              </a:r>
              <a:endParaRPr/>
            </a:p>
            <a:p>
              <a:pPr marL="0" marR="0" lvl="0" indent="0" algn="l" rtl="0">
                <a:spcBef>
                  <a:spcPts val="0"/>
                </a:spcBef>
                <a:spcAft>
                  <a:spcPts val="0"/>
                </a:spcAft>
                <a:buNone/>
              </a:pPr>
              <a:r>
                <a:rPr lang="ja-JP" sz="1200">
                  <a:solidFill>
                    <a:srgbClr val="595959"/>
                  </a:solidFill>
                  <a:latin typeface="Arial"/>
                  <a:ea typeface="Arial"/>
                  <a:cs typeface="Arial"/>
                  <a:sym typeface="Arial"/>
                </a:rPr>
                <a:t>三層の特殊メッシュ内蔵で、</a:t>
              </a:r>
              <a:r>
                <a:rPr lang="ja-JP" sz="1200" b="0" i="0">
                  <a:solidFill>
                    <a:srgbClr val="595959"/>
                  </a:solidFill>
                  <a:latin typeface="Arial"/>
                  <a:ea typeface="Arial"/>
                  <a:cs typeface="Arial"/>
                  <a:sym typeface="Arial"/>
                </a:rPr>
                <a:t>濃密できめ細やかな泡により摩擦を軽減します。</a:t>
              </a:r>
              <a:endParaRPr sz="1200">
                <a:solidFill>
                  <a:srgbClr val="595959"/>
                </a:solidFill>
                <a:latin typeface="Arial"/>
                <a:ea typeface="Arial"/>
                <a:cs typeface="Arial"/>
                <a:sym typeface="Arial"/>
              </a:endParaRPr>
            </a:p>
          </p:txBody>
        </p:sp>
      </p:grpSp>
      <p:sp>
        <p:nvSpPr>
          <p:cNvPr id="346" name="Google Shape;346;p11"/>
          <p:cNvSpPr/>
          <p:nvPr/>
        </p:nvSpPr>
        <p:spPr>
          <a:xfrm>
            <a:off x="491757" y="3517985"/>
            <a:ext cx="2349721" cy="657467"/>
          </a:xfrm>
          <a:prstGeom prst="rect">
            <a:avLst/>
          </a:prstGeom>
          <a:solidFill>
            <a:srgbClr val="835588">
              <a:alpha val="1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Google Shape;347;p11"/>
          <p:cNvSpPr/>
          <p:nvPr/>
        </p:nvSpPr>
        <p:spPr>
          <a:xfrm>
            <a:off x="25223" y="4871848"/>
            <a:ext cx="466533" cy="488438"/>
          </a:xfrm>
          <a:prstGeom prst="diamond">
            <a:avLst/>
          </a:prstGeom>
          <a:noFill/>
          <a:ln w="12700" cap="flat" cmpd="sng">
            <a:solidFill>
              <a:srgbClr val="AD8FB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835588"/>
                </a:solidFill>
                <a:latin typeface="Arial"/>
                <a:ea typeface="Arial"/>
                <a:cs typeface="Arial"/>
                <a:sym typeface="Arial"/>
              </a:rPr>
              <a:t>３</a:t>
            </a:r>
            <a:endParaRPr sz="2000" b="1">
              <a:solidFill>
                <a:srgbClr val="835588"/>
              </a:solidFill>
              <a:latin typeface="Arial"/>
              <a:ea typeface="Arial"/>
              <a:cs typeface="Arial"/>
              <a:sym typeface="Arial"/>
            </a:endParaRPr>
          </a:p>
        </p:txBody>
      </p:sp>
      <p:pic>
        <p:nvPicPr>
          <p:cNvPr id="348" name="Google Shape;348;p11"/>
          <p:cNvPicPr preferRelativeResize="0"/>
          <p:nvPr/>
        </p:nvPicPr>
        <p:blipFill rotWithShape="1">
          <a:blip r:embed="rId5">
            <a:alphaModFix/>
          </a:blip>
          <a:srcRect l="-1044" t="-12199" r="64212" b="30561"/>
          <a:stretch/>
        </p:blipFill>
        <p:spPr>
          <a:xfrm>
            <a:off x="1811628" y="5521951"/>
            <a:ext cx="716340" cy="744811"/>
          </a:xfrm>
          <a:prstGeom prst="rect">
            <a:avLst/>
          </a:prstGeom>
          <a:noFill/>
          <a:ln>
            <a:noFill/>
          </a:ln>
        </p:spPr>
      </p:pic>
      <p:pic>
        <p:nvPicPr>
          <p:cNvPr id="349" name="Google Shape;349;p11"/>
          <p:cNvPicPr preferRelativeResize="0"/>
          <p:nvPr/>
        </p:nvPicPr>
        <p:blipFill rotWithShape="1">
          <a:blip r:embed="rId6">
            <a:alphaModFix/>
          </a:blip>
          <a:srcRect/>
          <a:stretch/>
        </p:blipFill>
        <p:spPr>
          <a:xfrm rot="-418323">
            <a:off x="2208930" y="5869841"/>
            <a:ext cx="511834" cy="50588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12" descr="洗面道具, 座る, ローション, フロント が含まれている画像&#10;&#10;自動的に生成された説明"/>
          <p:cNvPicPr preferRelativeResize="0"/>
          <p:nvPr/>
        </p:nvPicPr>
        <p:blipFill rotWithShape="1">
          <a:blip r:embed="rId3">
            <a:alphaModFix/>
          </a:blip>
          <a:srcRect l="22639" t="-193" r="20017" b="-951"/>
          <a:stretch/>
        </p:blipFill>
        <p:spPr>
          <a:xfrm>
            <a:off x="2740141" y="1744219"/>
            <a:ext cx="2578764" cy="4956257"/>
          </a:xfrm>
          <a:prstGeom prst="rect">
            <a:avLst/>
          </a:prstGeom>
          <a:noFill/>
          <a:ln>
            <a:noFill/>
          </a:ln>
        </p:spPr>
      </p:pic>
      <p:sp>
        <p:nvSpPr>
          <p:cNvPr id="355" name="Google Shape;355;p12"/>
          <p:cNvSpPr/>
          <p:nvPr/>
        </p:nvSpPr>
        <p:spPr>
          <a:xfrm>
            <a:off x="28186" y="4484558"/>
            <a:ext cx="466533" cy="488438"/>
          </a:xfrm>
          <a:prstGeom prst="diamond">
            <a:avLst/>
          </a:prstGeom>
          <a:noFill/>
          <a:ln w="12700" cap="flat" cmpd="sng">
            <a:solidFill>
              <a:srgbClr val="AD8FB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835588"/>
                </a:solidFill>
                <a:latin typeface="Arial"/>
                <a:ea typeface="Arial"/>
                <a:cs typeface="Arial"/>
                <a:sym typeface="Arial"/>
              </a:rPr>
              <a:t>３</a:t>
            </a:r>
            <a:endParaRPr sz="2000" b="1">
              <a:solidFill>
                <a:srgbClr val="835588"/>
              </a:solidFill>
              <a:latin typeface="Arial"/>
              <a:ea typeface="Arial"/>
              <a:cs typeface="Arial"/>
              <a:sym typeface="Arial"/>
            </a:endParaRPr>
          </a:p>
        </p:txBody>
      </p:sp>
      <p:sp>
        <p:nvSpPr>
          <p:cNvPr id="356" name="Google Shape;356;p12"/>
          <p:cNvSpPr/>
          <p:nvPr/>
        </p:nvSpPr>
        <p:spPr>
          <a:xfrm>
            <a:off x="47138" y="3268469"/>
            <a:ext cx="466533" cy="488438"/>
          </a:xfrm>
          <a:prstGeom prst="diamond">
            <a:avLst/>
          </a:prstGeom>
          <a:noFill/>
          <a:ln w="12700" cap="flat" cmpd="sng">
            <a:solidFill>
              <a:srgbClr val="AD8FB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835588"/>
                </a:solidFill>
                <a:latin typeface="Arial"/>
                <a:ea typeface="Arial"/>
                <a:cs typeface="Arial"/>
                <a:sym typeface="Arial"/>
              </a:rPr>
              <a:t>2</a:t>
            </a:r>
            <a:endParaRPr/>
          </a:p>
        </p:txBody>
      </p:sp>
      <p:sp>
        <p:nvSpPr>
          <p:cNvPr id="357" name="Google Shape;357;p12"/>
          <p:cNvSpPr/>
          <p:nvPr/>
        </p:nvSpPr>
        <p:spPr>
          <a:xfrm>
            <a:off x="473052" y="4423452"/>
            <a:ext cx="2349721" cy="657467"/>
          </a:xfrm>
          <a:prstGeom prst="rect">
            <a:avLst/>
          </a:prstGeom>
          <a:solidFill>
            <a:srgbClr val="835588">
              <a:alpha val="1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 name="Google Shape;358;p12"/>
          <p:cNvSpPr/>
          <p:nvPr/>
        </p:nvSpPr>
        <p:spPr>
          <a:xfrm>
            <a:off x="477729" y="3190549"/>
            <a:ext cx="2349721" cy="657467"/>
          </a:xfrm>
          <a:prstGeom prst="rect">
            <a:avLst/>
          </a:prstGeom>
          <a:solidFill>
            <a:srgbClr val="835588">
              <a:alpha val="1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9" name="Google Shape;359;p12"/>
          <p:cNvSpPr/>
          <p:nvPr/>
        </p:nvSpPr>
        <p:spPr>
          <a:xfrm rot="-407059">
            <a:off x="284401" y="6187344"/>
            <a:ext cx="1918380" cy="812756"/>
          </a:xfrm>
          <a:prstGeom prst="flowChartAlternateProcess">
            <a:avLst/>
          </a:pr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0" name="Google Shape;360;p12"/>
          <p:cNvSpPr/>
          <p:nvPr/>
        </p:nvSpPr>
        <p:spPr>
          <a:xfrm>
            <a:off x="0" y="246678"/>
            <a:ext cx="4049486" cy="1560768"/>
          </a:xfrm>
          <a:prstGeom prst="rect">
            <a:avLst/>
          </a:prstGeom>
          <a:solidFill>
            <a:srgbClr val="AD8F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1" name="Google Shape;361;p12"/>
          <p:cNvSpPr txBox="1"/>
          <p:nvPr/>
        </p:nvSpPr>
        <p:spPr>
          <a:xfrm>
            <a:off x="-195574" y="580786"/>
            <a:ext cx="4305877" cy="892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800" b="1">
                <a:solidFill>
                  <a:schemeClr val="dk1"/>
                </a:solidFill>
                <a:latin typeface="Arial"/>
                <a:ea typeface="Arial"/>
                <a:cs typeface="Arial"/>
                <a:sym typeface="Arial"/>
              </a:rPr>
              <a:t> </a:t>
            </a:r>
            <a:r>
              <a:rPr lang="ja-JP" sz="3600" b="1">
                <a:solidFill>
                  <a:schemeClr val="lt1"/>
                </a:solidFill>
                <a:latin typeface="Arial"/>
                <a:ea typeface="Arial"/>
                <a:cs typeface="Arial"/>
                <a:sym typeface="Arial"/>
              </a:rPr>
              <a:t>PIPI GEL</a:t>
            </a:r>
            <a:endParaRPr sz="2800" b="1">
              <a:solidFill>
                <a:schemeClr val="lt1"/>
              </a:solidFill>
              <a:latin typeface="Arial"/>
              <a:ea typeface="Arial"/>
              <a:cs typeface="Arial"/>
              <a:sym typeface="Arial"/>
            </a:endParaRPr>
          </a:p>
          <a:p>
            <a:pPr marL="0" marR="0" lvl="0" indent="0" algn="ctr" rtl="0">
              <a:spcBef>
                <a:spcPts val="0"/>
              </a:spcBef>
              <a:spcAft>
                <a:spcPts val="0"/>
              </a:spcAft>
              <a:buNone/>
            </a:pPr>
            <a:r>
              <a:rPr lang="ja-JP" sz="1600" b="1">
                <a:solidFill>
                  <a:schemeClr val="lt1"/>
                </a:solidFill>
                <a:latin typeface="Arial"/>
                <a:ea typeface="Arial"/>
                <a:cs typeface="Arial"/>
                <a:sym typeface="Arial"/>
              </a:rPr>
              <a:t>‐ピピジェル‐</a:t>
            </a:r>
            <a:endParaRPr sz="1600" b="1">
              <a:solidFill>
                <a:schemeClr val="lt1"/>
              </a:solidFill>
              <a:latin typeface="Arial"/>
              <a:ea typeface="Arial"/>
              <a:cs typeface="Arial"/>
              <a:sym typeface="Arial"/>
            </a:endParaRPr>
          </a:p>
        </p:txBody>
      </p:sp>
      <p:sp>
        <p:nvSpPr>
          <p:cNvPr id="362" name="Google Shape;362;p12"/>
          <p:cNvSpPr txBox="1"/>
          <p:nvPr/>
        </p:nvSpPr>
        <p:spPr>
          <a:xfrm>
            <a:off x="2959022" y="6542923"/>
            <a:ext cx="26409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u="sng">
                <a:solidFill>
                  <a:schemeClr val="dk1"/>
                </a:solidFill>
                <a:latin typeface="Arial"/>
                <a:ea typeface="Arial"/>
                <a:cs typeface="Arial"/>
                <a:sym typeface="Arial"/>
              </a:rPr>
              <a:t>￥6,600</a:t>
            </a:r>
            <a:r>
              <a:rPr lang="ja-JP" sz="1200" b="1" u="sng">
                <a:solidFill>
                  <a:schemeClr val="dk1"/>
                </a:solidFill>
                <a:latin typeface="Arial"/>
                <a:ea typeface="Arial"/>
                <a:cs typeface="Arial"/>
                <a:sym typeface="Arial"/>
              </a:rPr>
              <a:t>(tax in)</a:t>
            </a:r>
            <a:endParaRPr sz="2000" b="1" u="sng">
              <a:solidFill>
                <a:schemeClr val="dk1"/>
              </a:solidFill>
              <a:latin typeface="Arial"/>
              <a:ea typeface="Arial"/>
              <a:cs typeface="Arial"/>
              <a:sym typeface="Arial"/>
            </a:endParaRPr>
          </a:p>
        </p:txBody>
      </p:sp>
      <p:grpSp>
        <p:nvGrpSpPr>
          <p:cNvPr id="363" name="Google Shape;363;p12"/>
          <p:cNvGrpSpPr/>
          <p:nvPr/>
        </p:nvGrpSpPr>
        <p:grpSpPr>
          <a:xfrm>
            <a:off x="-57692" y="1964736"/>
            <a:ext cx="3458818" cy="1291701"/>
            <a:chOff x="-59551" y="1969743"/>
            <a:chExt cx="3458818" cy="1291701"/>
          </a:xfrm>
        </p:grpSpPr>
        <p:sp>
          <p:nvSpPr>
            <p:cNvPr id="364" name="Google Shape;364;p12"/>
            <p:cNvSpPr txBox="1"/>
            <p:nvPr/>
          </p:nvSpPr>
          <p:spPr>
            <a:xfrm>
              <a:off x="64642" y="2615113"/>
              <a:ext cx="291926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a:solidFill>
                    <a:srgbClr val="595959"/>
                  </a:solidFill>
                  <a:latin typeface="Arial"/>
                  <a:ea typeface="Arial"/>
                  <a:cs typeface="Arial"/>
                  <a:sym typeface="Arial"/>
                </a:rPr>
                <a:t>デリケートゾーンは、まぶたより薄く乾燥しやすい場所です。専用ソープで洗った後は保湿することが大切です。</a:t>
              </a:r>
              <a:endParaRPr sz="1200" b="0" i="0">
                <a:solidFill>
                  <a:srgbClr val="595959"/>
                </a:solidFill>
                <a:latin typeface="Arial"/>
                <a:ea typeface="Arial"/>
                <a:cs typeface="Arial"/>
                <a:sym typeface="Arial"/>
              </a:endParaRPr>
            </a:p>
          </p:txBody>
        </p:sp>
        <p:sp>
          <p:nvSpPr>
            <p:cNvPr id="365" name="Google Shape;365;p12"/>
            <p:cNvSpPr txBox="1"/>
            <p:nvPr/>
          </p:nvSpPr>
          <p:spPr>
            <a:xfrm>
              <a:off x="-59551" y="1969743"/>
              <a:ext cx="345881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i="0">
                  <a:solidFill>
                    <a:srgbClr val="835588"/>
                  </a:solidFill>
                  <a:latin typeface="Arial"/>
                  <a:ea typeface="Arial"/>
                  <a:cs typeface="Arial"/>
                  <a:sym typeface="Arial"/>
                </a:rPr>
                <a:t>海藻エキスなど</a:t>
              </a:r>
              <a:endParaRPr sz="1600" b="1" i="0">
                <a:solidFill>
                  <a:srgbClr val="835588"/>
                </a:solidFill>
                <a:latin typeface="Arial"/>
                <a:ea typeface="Arial"/>
                <a:cs typeface="Arial"/>
                <a:sym typeface="Arial"/>
              </a:endParaRPr>
            </a:p>
            <a:p>
              <a:pPr marL="0" marR="0" lvl="0" indent="0" algn="ctr" rtl="0">
                <a:spcBef>
                  <a:spcPts val="0"/>
                </a:spcBef>
                <a:spcAft>
                  <a:spcPts val="0"/>
                </a:spcAft>
                <a:buNone/>
              </a:pPr>
              <a:r>
                <a:rPr lang="ja-JP" sz="1600" b="1">
                  <a:solidFill>
                    <a:srgbClr val="835588"/>
                  </a:solidFill>
                  <a:latin typeface="Arial"/>
                  <a:ea typeface="Arial"/>
                  <a:cs typeface="Arial"/>
                  <a:sym typeface="Arial"/>
                </a:rPr>
                <a:t>天然由来成分で保湿ケア</a:t>
              </a:r>
              <a:endParaRPr sz="1600" b="1" i="0">
                <a:solidFill>
                  <a:srgbClr val="835588"/>
                </a:solidFill>
                <a:latin typeface="Arial"/>
                <a:ea typeface="Arial"/>
                <a:cs typeface="Arial"/>
                <a:sym typeface="Arial"/>
              </a:endParaRPr>
            </a:p>
          </p:txBody>
        </p:sp>
      </p:grpSp>
      <p:sp>
        <p:nvSpPr>
          <p:cNvPr id="366" name="Google Shape;366;p12"/>
          <p:cNvSpPr txBox="1"/>
          <p:nvPr/>
        </p:nvSpPr>
        <p:spPr>
          <a:xfrm rot="-387362">
            <a:off x="192169" y="6371568"/>
            <a:ext cx="2104513"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00">
                <a:solidFill>
                  <a:srgbClr val="595959"/>
                </a:solidFill>
                <a:latin typeface="Calibri"/>
                <a:ea typeface="Calibri"/>
                <a:cs typeface="Calibri"/>
                <a:sym typeface="Calibri"/>
              </a:rPr>
              <a:t>製薬会社との共同開発</a:t>
            </a:r>
            <a:endParaRPr sz="11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100">
                <a:solidFill>
                  <a:srgbClr val="595959"/>
                </a:solidFill>
                <a:latin typeface="Calibri"/>
                <a:ea typeface="Calibri"/>
                <a:cs typeface="Calibri"/>
                <a:sym typeface="Calibri"/>
              </a:rPr>
              <a:t>なので高い安全性！</a:t>
            </a:r>
            <a:endParaRPr/>
          </a:p>
        </p:txBody>
      </p:sp>
      <p:pic>
        <p:nvPicPr>
          <p:cNvPr id="367" name="Google Shape;367;p12"/>
          <p:cNvPicPr preferRelativeResize="0"/>
          <p:nvPr/>
        </p:nvPicPr>
        <p:blipFill rotWithShape="1">
          <a:blip r:embed="rId4">
            <a:alphaModFix/>
          </a:blip>
          <a:srcRect l="16267" t="41282" r="72642" b="47766"/>
          <a:stretch/>
        </p:blipFill>
        <p:spPr>
          <a:xfrm rot="-505704">
            <a:off x="253903" y="5796355"/>
            <a:ext cx="1027760" cy="606037"/>
          </a:xfrm>
          <a:prstGeom prst="rect">
            <a:avLst/>
          </a:prstGeom>
          <a:noFill/>
          <a:ln>
            <a:noFill/>
          </a:ln>
        </p:spPr>
      </p:pic>
      <p:grpSp>
        <p:nvGrpSpPr>
          <p:cNvPr id="368" name="Google Shape;368;p12"/>
          <p:cNvGrpSpPr/>
          <p:nvPr/>
        </p:nvGrpSpPr>
        <p:grpSpPr>
          <a:xfrm>
            <a:off x="-57692" y="4473255"/>
            <a:ext cx="3458818" cy="1321160"/>
            <a:chOff x="-41116" y="4010890"/>
            <a:chExt cx="3458818" cy="1321160"/>
          </a:xfrm>
        </p:grpSpPr>
        <p:sp>
          <p:nvSpPr>
            <p:cNvPr id="369" name="Google Shape;369;p12"/>
            <p:cNvSpPr txBox="1"/>
            <p:nvPr/>
          </p:nvSpPr>
          <p:spPr>
            <a:xfrm>
              <a:off x="-41116" y="4010890"/>
              <a:ext cx="34588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i="0" dirty="0">
                  <a:solidFill>
                    <a:srgbClr val="835588"/>
                  </a:solidFill>
                  <a:latin typeface="Arial"/>
                  <a:ea typeface="Arial"/>
                  <a:cs typeface="Arial"/>
                  <a:sym typeface="Arial"/>
                </a:rPr>
                <a:t>ダマスクバラエキスの</a:t>
              </a:r>
              <a:endParaRPr sz="1800" b="1" i="0" dirty="0">
                <a:solidFill>
                  <a:srgbClr val="835588"/>
                </a:solidFill>
                <a:latin typeface="Arial"/>
                <a:ea typeface="Arial"/>
                <a:cs typeface="Arial"/>
                <a:sym typeface="Arial"/>
              </a:endParaRPr>
            </a:p>
            <a:p>
              <a:pPr marL="0" marR="0" lvl="0" indent="0" algn="ctr" rtl="0">
                <a:spcBef>
                  <a:spcPts val="0"/>
                </a:spcBef>
                <a:spcAft>
                  <a:spcPts val="0"/>
                </a:spcAft>
                <a:buNone/>
              </a:pPr>
              <a:r>
                <a:rPr lang="ja-JP" sz="1800" b="1" dirty="0">
                  <a:solidFill>
                    <a:srgbClr val="835588"/>
                  </a:solidFill>
                  <a:latin typeface="Arial"/>
                  <a:ea typeface="Arial"/>
                  <a:cs typeface="Arial"/>
                  <a:sym typeface="Arial"/>
                </a:rPr>
                <a:t>上質な香り</a:t>
              </a:r>
              <a:endParaRPr sz="1800" b="1" i="0" dirty="0">
                <a:solidFill>
                  <a:srgbClr val="835588"/>
                </a:solidFill>
                <a:latin typeface="Arial"/>
                <a:ea typeface="Arial"/>
                <a:cs typeface="Arial"/>
                <a:sym typeface="Arial"/>
              </a:endParaRPr>
            </a:p>
          </p:txBody>
        </p:sp>
        <p:sp>
          <p:nvSpPr>
            <p:cNvPr id="370" name="Google Shape;370;p12"/>
            <p:cNvSpPr txBox="1"/>
            <p:nvPr/>
          </p:nvSpPr>
          <p:spPr>
            <a:xfrm>
              <a:off x="64642" y="4685719"/>
              <a:ext cx="291926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Arial"/>
                  <a:ea typeface="Arial"/>
                  <a:cs typeface="Arial"/>
                  <a:sym typeface="Arial"/>
                </a:rPr>
                <a:t>大豆エキスとダマスクバラエキス</a:t>
              </a:r>
              <a:endParaRPr sz="1200">
                <a:solidFill>
                  <a:srgbClr val="595959"/>
                </a:solidFill>
                <a:latin typeface="Arial"/>
                <a:ea typeface="Arial"/>
                <a:cs typeface="Arial"/>
                <a:sym typeface="Arial"/>
              </a:endParaRPr>
            </a:p>
            <a:p>
              <a:pPr marL="0" marR="0" lvl="0" indent="0" algn="l" rtl="0">
                <a:spcBef>
                  <a:spcPts val="0"/>
                </a:spcBef>
                <a:spcAft>
                  <a:spcPts val="0"/>
                </a:spcAft>
                <a:buNone/>
              </a:pPr>
              <a:r>
                <a:rPr lang="ja-JP" sz="1200">
                  <a:solidFill>
                    <a:srgbClr val="595959"/>
                  </a:solidFill>
                  <a:latin typeface="Arial"/>
                  <a:ea typeface="Arial"/>
                  <a:cs typeface="Arial"/>
                  <a:sym typeface="Arial"/>
                </a:rPr>
                <a:t>でデリケートゾーンをケア。</a:t>
              </a:r>
              <a:endParaRPr sz="1200">
                <a:solidFill>
                  <a:srgbClr val="595959"/>
                </a:solidFill>
                <a:latin typeface="Arial"/>
                <a:ea typeface="Arial"/>
                <a:cs typeface="Arial"/>
                <a:sym typeface="Arial"/>
              </a:endParaRPr>
            </a:p>
            <a:p>
              <a:pPr marL="0" marR="0" lvl="0" indent="0" algn="l" rtl="0">
                <a:spcBef>
                  <a:spcPts val="0"/>
                </a:spcBef>
                <a:spcAft>
                  <a:spcPts val="0"/>
                </a:spcAft>
                <a:buNone/>
              </a:pPr>
              <a:r>
                <a:rPr lang="ja-JP" sz="1200">
                  <a:solidFill>
                    <a:srgbClr val="595959"/>
                  </a:solidFill>
                  <a:latin typeface="Arial"/>
                  <a:ea typeface="Arial"/>
                  <a:cs typeface="Arial"/>
                  <a:sym typeface="Arial"/>
                </a:rPr>
                <a:t>上質な香りで優雅な新習慣を。</a:t>
              </a:r>
              <a:endParaRPr sz="1200">
                <a:solidFill>
                  <a:srgbClr val="595959"/>
                </a:solidFill>
                <a:latin typeface="Arial"/>
                <a:ea typeface="Arial"/>
                <a:cs typeface="Arial"/>
                <a:sym typeface="Arial"/>
              </a:endParaRPr>
            </a:p>
          </p:txBody>
        </p:sp>
      </p:grpSp>
      <p:grpSp>
        <p:nvGrpSpPr>
          <p:cNvPr id="371" name="Google Shape;371;p12"/>
          <p:cNvGrpSpPr/>
          <p:nvPr/>
        </p:nvGrpSpPr>
        <p:grpSpPr>
          <a:xfrm>
            <a:off x="-195574" y="3381230"/>
            <a:ext cx="3458818" cy="1057773"/>
            <a:chOff x="-225105" y="3288873"/>
            <a:chExt cx="3458818" cy="1057773"/>
          </a:xfrm>
        </p:grpSpPr>
        <p:sp>
          <p:nvSpPr>
            <p:cNvPr id="372" name="Google Shape;372;p12"/>
            <p:cNvSpPr txBox="1"/>
            <p:nvPr/>
          </p:nvSpPr>
          <p:spPr>
            <a:xfrm>
              <a:off x="-225105" y="3288873"/>
              <a:ext cx="345881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i="0">
                  <a:solidFill>
                    <a:srgbClr val="835588"/>
                  </a:solidFill>
                  <a:latin typeface="Arial"/>
                  <a:ea typeface="Arial"/>
                  <a:cs typeface="Arial"/>
                  <a:sym typeface="Arial"/>
                </a:rPr>
                <a:t>ニオイケア</a:t>
              </a:r>
              <a:endParaRPr/>
            </a:p>
          </p:txBody>
        </p:sp>
        <p:sp>
          <p:nvSpPr>
            <p:cNvPr id="373" name="Google Shape;373;p12"/>
            <p:cNvSpPr txBox="1"/>
            <p:nvPr/>
          </p:nvSpPr>
          <p:spPr>
            <a:xfrm>
              <a:off x="17607" y="3700315"/>
              <a:ext cx="300819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a:solidFill>
                    <a:srgbClr val="595959"/>
                  </a:solidFill>
                  <a:latin typeface="Arial"/>
                  <a:ea typeface="Arial"/>
                  <a:cs typeface="Arial"/>
                  <a:sym typeface="Arial"/>
                </a:rPr>
                <a:t>チャ葉エキス、オウゴン根エキスなど、天然消臭エキスで気になるニオイをケアします。</a:t>
              </a:r>
              <a:endParaRPr sz="1200">
                <a:solidFill>
                  <a:srgbClr val="595959"/>
                </a:solidFill>
                <a:latin typeface="Arial"/>
                <a:ea typeface="Arial"/>
                <a:cs typeface="Arial"/>
                <a:sym typeface="Arial"/>
              </a:endParaRPr>
            </a:p>
          </p:txBody>
        </p:sp>
      </p:grpSp>
      <p:sp>
        <p:nvSpPr>
          <p:cNvPr id="374" name="Google Shape;374;p12"/>
          <p:cNvSpPr/>
          <p:nvPr/>
        </p:nvSpPr>
        <p:spPr>
          <a:xfrm>
            <a:off x="477729" y="1952359"/>
            <a:ext cx="2349721" cy="657467"/>
          </a:xfrm>
          <a:prstGeom prst="rect">
            <a:avLst/>
          </a:prstGeom>
          <a:solidFill>
            <a:srgbClr val="835588">
              <a:alpha val="1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5" name="Google Shape;375;p12"/>
          <p:cNvSpPr/>
          <p:nvPr/>
        </p:nvSpPr>
        <p:spPr>
          <a:xfrm>
            <a:off x="30974" y="2057179"/>
            <a:ext cx="466533" cy="488438"/>
          </a:xfrm>
          <a:prstGeom prst="diamond">
            <a:avLst/>
          </a:prstGeom>
          <a:noFill/>
          <a:ln w="12700" cap="flat" cmpd="sng">
            <a:solidFill>
              <a:srgbClr val="AD8FB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835588"/>
                </a:solidFill>
                <a:latin typeface="Arial"/>
                <a:ea typeface="Arial"/>
                <a:cs typeface="Arial"/>
                <a:sym typeface="Arial"/>
              </a:rPr>
              <a:t>１</a:t>
            </a:r>
            <a:endParaRPr sz="2000" b="1">
              <a:solidFill>
                <a:srgbClr val="835588"/>
              </a:solidFill>
              <a:latin typeface="Arial"/>
              <a:ea typeface="Arial"/>
              <a:cs typeface="Arial"/>
              <a:sym typeface="Arial"/>
            </a:endParaRPr>
          </a:p>
        </p:txBody>
      </p:sp>
      <p:pic>
        <p:nvPicPr>
          <p:cNvPr id="376" name="Google Shape;376;p12"/>
          <p:cNvPicPr preferRelativeResize="0"/>
          <p:nvPr/>
        </p:nvPicPr>
        <p:blipFill rotWithShape="1">
          <a:blip r:embed="rId5">
            <a:alphaModFix/>
          </a:blip>
          <a:srcRect l="-1044" t="-12199" r="64212" b="30561"/>
          <a:stretch/>
        </p:blipFill>
        <p:spPr>
          <a:xfrm>
            <a:off x="1680284" y="5641135"/>
            <a:ext cx="721460" cy="750135"/>
          </a:xfrm>
          <a:prstGeom prst="rect">
            <a:avLst/>
          </a:prstGeom>
          <a:noFill/>
          <a:ln>
            <a:noFill/>
          </a:ln>
        </p:spPr>
      </p:pic>
      <p:pic>
        <p:nvPicPr>
          <p:cNvPr id="377" name="Google Shape;377;p12"/>
          <p:cNvPicPr preferRelativeResize="0"/>
          <p:nvPr/>
        </p:nvPicPr>
        <p:blipFill rotWithShape="1">
          <a:blip r:embed="rId6">
            <a:alphaModFix/>
          </a:blip>
          <a:srcRect/>
          <a:stretch/>
        </p:blipFill>
        <p:spPr>
          <a:xfrm rot="-418323">
            <a:off x="2042185" y="6000327"/>
            <a:ext cx="515492" cy="5094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13" descr="洗面道具, 座る, カップ, ローション が含まれている画像&#10;&#10;自動的に生成された説明"/>
          <p:cNvPicPr preferRelativeResize="0"/>
          <p:nvPr/>
        </p:nvPicPr>
        <p:blipFill rotWithShape="1">
          <a:blip r:embed="rId3">
            <a:alphaModFix/>
          </a:blip>
          <a:srcRect l="25801" r="22348"/>
          <a:stretch/>
        </p:blipFill>
        <p:spPr>
          <a:xfrm>
            <a:off x="2992298" y="1807446"/>
            <a:ext cx="2295412" cy="4843612"/>
          </a:xfrm>
          <a:prstGeom prst="rect">
            <a:avLst/>
          </a:prstGeom>
          <a:noFill/>
          <a:ln>
            <a:noFill/>
          </a:ln>
        </p:spPr>
      </p:pic>
      <p:sp>
        <p:nvSpPr>
          <p:cNvPr id="383" name="Google Shape;383;p13"/>
          <p:cNvSpPr/>
          <p:nvPr/>
        </p:nvSpPr>
        <p:spPr>
          <a:xfrm>
            <a:off x="0" y="246678"/>
            <a:ext cx="4049486" cy="1560768"/>
          </a:xfrm>
          <a:prstGeom prst="rect">
            <a:avLst/>
          </a:prstGeom>
          <a:solidFill>
            <a:srgbClr val="AD8F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4" name="Google Shape;384;p13"/>
          <p:cNvSpPr/>
          <p:nvPr/>
        </p:nvSpPr>
        <p:spPr>
          <a:xfrm>
            <a:off x="535942" y="2122061"/>
            <a:ext cx="2349721" cy="657467"/>
          </a:xfrm>
          <a:prstGeom prst="rect">
            <a:avLst/>
          </a:prstGeom>
          <a:solidFill>
            <a:srgbClr val="835588">
              <a:alpha val="1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5" name="Google Shape;385;p13"/>
          <p:cNvSpPr txBox="1"/>
          <p:nvPr/>
        </p:nvSpPr>
        <p:spPr>
          <a:xfrm>
            <a:off x="18395" y="3720804"/>
            <a:ext cx="34588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i="0">
                <a:solidFill>
                  <a:srgbClr val="835588"/>
                </a:solidFill>
                <a:latin typeface="Arial"/>
                <a:ea typeface="Arial"/>
                <a:cs typeface="Arial"/>
                <a:sym typeface="Arial"/>
              </a:rPr>
              <a:t>香りでつくる、</a:t>
            </a:r>
            <a:endParaRPr sz="1800" b="1" i="0">
              <a:solidFill>
                <a:srgbClr val="835588"/>
              </a:solidFill>
              <a:latin typeface="Arial"/>
              <a:ea typeface="Arial"/>
              <a:cs typeface="Arial"/>
              <a:sym typeface="Arial"/>
            </a:endParaRPr>
          </a:p>
          <a:p>
            <a:pPr marL="0" marR="0" lvl="0" indent="0" algn="ctr" rtl="0">
              <a:spcBef>
                <a:spcPts val="0"/>
              </a:spcBef>
              <a:spcAft>
                <a:spcPts val="0"/>
              </a:spcAft>
              <a:buNone/>
            </a:pPr>
            <a:r>
              <a:rPr lang="ja-JP" sz="1800" b="1">
                <a:solidFill>
                  <a:srgbClr val="835588"/>
                </a:solidFill>
                <a:latin typeface="Arial"/>
                <a:ea typeface="Arial"/>
                <a:cs typeface="Arial"/>
                <a:sym typeface="Arial"/>
              </a:rPr>
              <a:t>女性らしさ</a:t>
            </a:r>
            <a:endParaRPr sz="1800" b="1" i="0">
              <a:solidFill>
                <a:srgbClr val="835588"/>
              </a:solidFill>
              <a:latin typeface="Arial"/>
              <a:ea typeface="Arial"/>
              <a:cs typeface="Arial"/>
              <a:sym typeface="Arial"/>
            </a:endParaRPr>
          </a:p>
        </p:txBody>
      </p:sp>
      <p:sp>
        <p:nvSpPr>
          <p:cNvPr id="386" name="Google Shape;386;p13"/>
          <p:cNvSpPr txBox="1"/>
          <p:nvPr/>
        </p:nvSpPr>
        <p:spPr>
          <a:xfrm>
            <a:off x="-395" y="2139672"/>
            <a:ext cx="34588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a:solidFill>
                  <a:srgbClr val="835588"/>
                </a:solidFill>
                <a:latin typeface="Arial"/>
                <a:ea typeface="Arial"/>
                <a:cs typeface="Arial"/>
                <a:sym typeface="Arial"/>
              </a:rPr>
              <a:t>ジェルで潤し、</a:t>
            </a:r>
            <a:endParaRPr sz="1800" b="1">
              <a:solidFill>
                <a:srgbClr val="835588"/>
              </a:solidFill>
              <a:latin typeface="Arial"/>
              <a:ea typeface="Arial"/>
              <a:cs typeface="Arial"/>
              <a:sym typeface="Arial"/>
            </a:endParaRPr>
          </a:p>
          <a:p>
            <a:pPr marL="0" marR="0" lvl="0" indent="0" algn="ctr" rtl="0">
              <a:spcBef>
                <a:spcPts val="0"/>
              </a:spcBef>
              <a:spcAft>
                <a:spcPts val="0"/>
              </a:spcAft>
              <a:buNone/>
            </a:pPr>
            <a:r>
              <a:rPr lang="ja-JP" sz="1800" b="1" i="0">
                <a:solidFill>
                  <a:srgbClr val="835588"/>
                </a:solidFill>
                <a:latin typeface="Arial"/>
                <a:ea typeface="Arial"/>
                <a:cs typeface="Arial"/>
                <a:sym typeface="Arial"/>
              </a:rPr>
              <a:t>クリームで守る美肌効果</a:t>
            </a:r>
            <a:endParaRPr sz="1800" b="1" i="0">
              <a:solidFill>
                <a:srgbClr val="835588"/>
              </a:solidFill>
              <a:latin typeface="Arial"/>
              <a:ea typeface="Arial"/>
              <a:cs typeface="Arial"/>
              <a:sym typeface="Arial"/>
            </a:endParaRPr>
          </a:p>
        </p:txBody>
      </p:sp>
      <p:sp>
        <p:nvSpPr>
          <p:cNvPr id="387" name="Google Shape;387;p13"/>
          <p:cNvSpPr txBox="1"/>
          <p:nvPr/>
        </p:nvSpPr>
        <p:spPr>
          <a:xfrm>
            <a:off x="-128196" y="601280"/>
            <a:ext cx="4305877" cy="8002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lt1"/>
                </a:solidFill>
                <a:latin typeface="Arial"/>
                <a:ea typeface="Arial"/>
                <a:cs typeface="Arial"/>
                <a:sym typeface="Arial"/>
              </a:rPr>
              <a:t>BONBON GEREAM</a:t>
            </a:r>
            <a:endParaRPr/>
          </a:p>
          <a:p>
            <a:pPr marL="0" marR="0" lvl="0" indent="0" algn="ctr" rtl="0">
              <a:spcBef>
                <a:spcPts val="0"/>
              </a:spcBef>
              <a:spcAft>
                <a:spcPts val="0"/>
              </a:spcAft>
              <a:buNone/>
            </a:pPr>
            <a:r>
              <a:rPr lang="ja-JP" sz="1400" b="1">
                <a:solidFill>
                  <a:schemeClr val="lt1"/>
                </a:solidFill>
                <a:latin typeface="Arial"/>
                <a:ea typeface="Arial"/>
                <a:cs typeface="Arial"/>
                <a:sym typeface="Arial"/>
              </a:rPr>
              <a:t>‐ ボンボン ジェリーム‐</a:t>
            </a:r>
            <a:endParaRPr sz="1400" b="1">
              <a:solidFill>
                <a:schemeClr val="lt1"/>
              </a:solidFill>
              <a:latin typeface="Arial"/>
              <a:ea typeface="Arial"/>
              <a:cs typeface="Arial"/>
              <a:sym typeface="Arial"/>
            </a:endParaRPr>
          </a:p>
        </p:txBody>
      </p:sp>
      <p:sp>
        <p:nvSpPr>
          <p:cNvPr id="388" name="Google Shape;388;p13"/>
          <p:cNvSpPr txBox="1"/>
          <p:nvPr/>
        </p:nvSpPr>
        <p:spPr>
          <a:xfrm>
            <a:off x="2944823" y="6546692"/>
            <a:ext cx="255577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u="sng">
                <a:solidFill>
                  <a:schemeClr val="dk1"/>
                </a:solidFill>
                <a:latin typeface="Arial"/>
                <a:ea typeface="Arial"/>
                <a:cs typeface="Arial"/>
                <a:sym typeface="Arial"/>
              </a:rPr>
              <a:t>￥6,600</a:t>
            </a:r>
            <a:r>
              <a:rPr lang="ja-JP" sz="1200" b="1" u="sng">
                <a:solidFill>
                  <a:schemeClr val="dk1"/>
                </a:solidFill>
                <a:latin typeface="Arial"/>
                <a:ea typeface="Arial"/>
                <a:cs typeface="Arial"/>
                <a:sym typeface="Arial"/>
              </a:rPr>
              <a:t>(tax in)</a:t>
            </a:r>
            <a:endParaRPr sz="2000" b="1" u="sng">
              <a:solidFill>
                <a:schemeClr val="dk1"/>
              </a:solidFill>
              <a:latin typeface="Arial"/>
              <a:ea typeface="Arial"/>
              <a:cs typeface="Arial"/>
              <a:sym typeface="Arial"/>
            </a:endParaRPr>
          </a:p>
        </p:txBody>
      </p:sp>
      <p:sp>
        <p:nvSpPr>
          <p:cNvPr id="389" name="Google Shape;389;p13"/>
          <p:cNvSpPr txBox="1"/>
          <p:nvPr/>
        </p:nvSpPr>
        <p:spPr>
          <a:xfrm>
            <a:off x="211923" y="2761917"/>
            <a:ext cx="291926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Arial"/>
                <a:ea typeface="Arial"/>
                <a:cs typeface="Arial"/>
                <a:sym typeface="Arial"/>
              </a:rPr>
              <a:t>美肌に欠かせないコラーゲンや植物エキスなど厳選された22種類の美肌成分を配合。お肌のハリ、ツヤ、弾力もアップし、透明感のある肌に導きます。</a:t>
            </a:r>
            <a:endParaRPr sz="1200" b="0" i="0">
              <a:solidFill>
                <a:srgbClr val="595959"/>
              </a:solidFill>
              <a:latin typeface="Arial"/>
              <a:ea typeface="Arial"/>
              <a:cs typeface="Arial"/>
              <a:sym typeface="Arial"/>
            </a:endParaRPr>
          </a:p>
        </p:txBody>
      </p:sp>
      <p:sp>
        <p:nvSpPr>
          <p:cNvPr id="390" name="Google Shape;390;p13"/>
          <p:cNvSpPr txBox="1"/>
          <p:nvPr/>
        </p:nvSpPr>
        <p:spPr>
          <a:xfrm rot="-446448">
            <a:off x="-10093" y="5972364"/>
            <a:ext cx="2759871"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00">
                <a:solidFill>
                  <a:srgbClr val="595959"/>
                </a:solidFill>
                <a:latin typeface="Calibri"/>
                <a:ea typeface="Calibri"/>
                <a:cs typeface="Calibri"/>
                <a:sym typeface="Calibri"/>
              </a:rPr>
              <a:t>ハリやボリュームを</a:t>
            </a:r>
            <a:endParaRPr sz="11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100">
                <a:solidFill>
                  <a:srgbClr val="595959"/>
                </a:solidFill>
                <a:latin typeface="Calibri"/>
                <a:ea typeface="Calibri"/>
                <a:cs typeface="Calibri"/>
                <a:sym typeface="Calibri"/>
              </a:rPr>
              <a:t>出したい部位におすすめ！</a:t>
            </a:r>
            <a:endParaRPr sz="11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100">
                <a:solidFill>
                  <a:srgbClr val="595959"/>
                </a:solidFill>
                <a:latin typeface="Calibri"/>
                <a:ea typeface="Calibri"/>
                <a:cs typeface="Calibri"/>
                <a:sym typeface="Calibri"/>
              </a:rPr>
              <a:t>手にハリと弾力が欲しい方は、ハンド</a:t>
            </a:r>
            <a:endParaRPr sz="11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100">
                <a:solidFill>
                  <a:srgbClr val="595959"/>
                </a:solidFill>
                <a:latin typeface="Calibri"/>
                <a:ea typeface="Calibri"/>
                <a:cs typeface="Calibri"/>
                <a:sym typeface="Calibri"/>
              </a:rPr>
              <a:t>クリームとして使用して贅沢使いも♪</a:t>
            </a:r>
            <a:endParaRPr sz="11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100">
                <a:solidFill>
                  <a:srgbClr val="595959"/>
                </a:solidFill>
                <a:latin typeface="Calibri"/>
                <a:ea typeface="Calibri"/>
                <a:cs typeface="Calibri"/>
                <a:sym typeface="Calibri"/>
              </a:rPr>
              <a:t>ダマスクローズの香りにも癒されます♡</a:t>
            </a:r>
            <a:endParaRPr sz="1100">
              <a:solidFill>
                <a:srgbClr val="595959"/>
              </a:solidFill>
              <a:latin typeface="Calibri"/>
              <a:ea typeface="Calibri"/>
              <a:cs typeface="Calibri"/>
              <a:sym typeface="Calibri"/>
            </a:endParaRPr>
          </a:p>
        </p:txBody>
      </p:sp>
      <p:pic>
        <p:nvPicPr>
          <p:cNvPr id="391" name="Google Shape;391;p13"/>
          <p:cNvPicPr preferRelativeResize="0"/>
          <p:nvPr/>
        </p:nvPicPr>
        <p:blipFill rotWithShape="1">
          <a:blip r:embed="rId4">
            <a:alphaModFix/>
          </a:blip>
          <a:srcRect l="16267" t="41282" r="72642" b="47766"/>
          <a:stretch/>
        </p:blipFill>
        <p:spPr>
          <a:xfrm rot="-466774">
            <a:off x="125253" y="5452937"/>
            <a:ext cx="1068746" cy="606037"/>
          </a:xfrm>
          <a:prstGeom prst="rect">
            <a:avLst/>
          </a:prstGeom>
          <a:noFill/>
          <a:ln>
            <a:noFill/>
          </a:ln>
        </p:spPr>
      </p:pic>
      <p:sp>
        <p:nvSpPr>
          <p:cNvPr id="392" name="Google Shape;392;p13"/>
          <p:cNvSpPr/>
          <p:nvPr/>
        </p:nvSpPr>
        <p:spPr>
          <a:xfrm>
            <a:off x="496694" y="3720804"/>
            <a:ext cx="2349721" cy="657467"/>
          </a:xfrm>
          <a:prstGeom prst="rect">
            <a:avLst/>
          </a:prstGeom>
          <a:solidFill>
            <a:srgbClr val="835588">
              <a:alpha val="1372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3" name="Google Shape;393;p13"/>
          <p:cNvSpPr/>
          <p:nvPr/>
        </p:nvSpPr>
        <p:spPr>
          <a:xfrm rot="-407059">
            <a:off x="84904" y="5839840"/>
            <a:ext cx="2593472" cy="1156577"/>
          </a:xfrm>
          <a:prstGeom prst="flowChartAlternateProcess">
            <a:avLst/>
          </a:pr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13"/>
          <p:cNvSpPr txBox="1"/>
          <p:nvPr/>
        </p:nvSpPr>
        <p:spPr>
          <a:xfrm>
            <a:off x="97480" y="4430855"/>
            <a:ext cx="291926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Arial"/>
                <a:ea typeface="Arial"/>
                <a:cs typeface="Arial"/>
                <a:sym typeface="Arial"/>
              </a:rPr>
              <a:t>「バラの女王」と言われるダマスクバラの精油を使用。可憐で優雅な香りが女性らしさを引き立てます。また、抗炎症作用、抗酸化作用が高く、シミくすみに効果的です。</a:t>
            </a:r>
            <a:endParaRPr sz="1200">
              <a:solidFill>
                <a:srgbClr val="595959"/>
              </a:solidFill>
              <a:latin typeface="Arial"/>
              <a:ea typeface="Arial"/>
              <a:cs typeface="Arial"/>
              <a:sym typeface="Arial"/>
            </a:endParaRPr>
          </a:p>
        </p:txBody>
      </p:sp>
      <p:pic>
        <p:nvPicPr>
          <p:cNvPr id="395" name="Google Shape;395;p13"/>
          <p:cNvPicPr preferRelativeResize="0"/>
          <p:nvPr/>
        </p:nvPicPr>
        <p:blipFill rotWithShape="1">
          <a:blip r:embed="rId5">
            <a:alphaModFix/>
          </a:blip>
          <a:srcRect l="-1044" t="-12199" r="64212" b="30561"/>
          <a:stretch/>
        </p:blipFill>
        <p:spPr>
          <a:xfrm>
            <a:off x="1975048" y="5228106"/>
            <a:ext cx="771863" cy="802541"/>
          </a:xfrm>
          <a:prstGeom prst="rect">
            <a:avLst/>
          </a:prstGeom>
          <a:noFill/>
          <a:ln>
            <a:noFill/>
          </a:ln>
        </p:spPr>
      </p:pic>
      <p:pic>
        <p:nvPicPr>
          <p:cNvPr id="396" name="Google Shape;396;p13"/>
          <p:cNvPicPr preferRelativeResize="0"/>
          <p:nvPr/>
        </p:nvPicPr>
        <p:blipFill rotWithShape="1">
          <a:blip r:embed="rId6">
            <a:alphaModFix/>
          </a:blip>
          <a:srcRect/>
          <a:stretch/>
        </p:blipFill>
        <p:spPr>
          <a:xfrm rot="-418323">
            <a:off x="2411726" y="5597069"/>
            <a:ext cx="551506" cy="545093"/>
          </a:xfrm>
          <a:prstGeom prst="rect">
            <a:avLst/>
          </a:prstGeom>
          <a:noFill/>
          <a:ln>
            <a:noFill/>
          </a:ln>
        </p:spPr>
      </p:pic>
      <p:sp>
        <p:nvSpPr>
          <p:cNvPr id="397" name="Google Shape;397;p13"/>
          <p:cNvSpPr/>
          <p:nvPr/>
        </p:nvSpPr>
        <p:spPr>
          <a:xfrm>
            <a:off x="75610" y="3825995"/>
            <a:ext cx="466533" cy="488438"/>
          </a:xfrm>
          <a:prstGeom prst="diamond">
            <a:avLst/>
          </a:prstGeom>
          <a:noFill/>
          <a:ln w="12700" cap="flat" cmpd="sng">
            <a:solidFill>
              <a:srgbClr val="AD8FB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835588"/>
                </a:solidFill>
                <a:latin typeface="Arial"/>
                <a:ea typeface="Arial"/>
                <a:cs typeface="Arial"/>
                <a:sym typeface="Arial"/>
              </a:rPr>
              <a:t>2</a:t>
            </a:r>
            <a:endParaRPr/>
          </a:p>
        </p:txBody>
      </p:sp>
      <p:sp>
        <p:nvSpPr>
          <p:cNvPr id="398" name="Google Shape;398;p13"/>
          <p:cNvSpPr/>
          <p:nvPr/>
        </p:nvSpPr>
        <p:spPr>
          <a:xfrm>
            <a:off x="69409" y="2185472"/>
            <a:ext cx="466533" cy="488438"/>
          </a:xfrm>
          <a:prstGeom prst="diamond">
            <a:avLst/>
          </a:prstGeom>
          <a:noFill/>
          <a:ln w="12700" cap="flat" cmpd="sng">
            <a:solidFill>
              <a:srgbClr val="AD8FB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835588"/>
                </a:solidFill>
                <a:latin typeface="Arial"/>
                <a:ea typeface="Arial"/>
                <a:cs typeface="Arial"/>
                <a:sym typeface="Arial"/>
              </a:rPr>
              <a:t>１</a:t>
            </a:r>
            <a:endParaRPr sz="2000" b="1">
              <a:solidFill>
                <a:srgbClr val="835588"/>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
          <p:cNvPicPr preferRelativeResize="0"/>
          <p:nvPr/>
        </p:nvPicPr>
        <p:blipFill rotWithShape="1">
          <a:blip r:embed="rId3">
            <a:alphaModFix/>
          </a:blip>
          <a:srcRect l="12853" t="1043" r="15397" b="3823"/>
          <a:stretch/>
        </p:blipFill>
        <p:spPr>
          <a:xfrm>
            <a:off x="2945962" y="1924476"/>
            <a:ext cx="2291971" cy="4556301"/>
          </a:xfrm>
          <a:prstGeom prst="rect">
            <a:avLst/>
          </a:prstGeom>
          <a:noFill/>
          <a:ln>
            <a:noFill/>
          </a:ln>
        </p:spPr>
      </p:pic>
      <p:sp>
        <p:nvSpPr>
          <p:cNvPr id="100" name="Google Shape;100;p2"/>
          <p:cNvSpPr/>
          <p:nvPr/>
        </p:nvSpPr>
        <p:spPr>
          <a:xfrm rot="-407059">
            <a:off x="118292" y="6136604"/>
            <a:ext cx="1918380" cy="795675"/>
          </a:xfrm>
          <a:prstGeom prst="flowChartAlternateProcess">
            <a:avLst/>
          </a:pr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2"/>
          <p:cNvSpPr/>
          <p:nvPr/>
        </p:nvSpPr>
        <p:spPr>
          <a:xfrm>
            <a:off x="0" y="246678"/>
            <a:ext cx="4049486" cy="1560768"/>
          </a:xfrm>
          <a:prstGeom prst="rect">
            <a:avLst/>
          </a:prstGeom>
          <a:solidFill>
            <a:srgbClr val="E8E1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2"/>
          <p:cNvSpPr txBox="1"/>
          <p:nvPr/>
        </p:nvSpPr>
        <p:spPr>
          <a:xfrm>
            <a:off x="-64731" y="568998"/>
            <a:ext cx="406849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i="0" u="none" strike="noStrike" cap="none" dirty="0">
                <a:solidFill>
                  <a:schemeClr val="dk1"/>
                </a:solidFill>
                <a:latin typeface="Arial"/>
                <a:ea typeface="Arial"/>
                <a:cs typeface="Arial"/>
                <a:sym typeface="Arial"/>
              </a:rPr>
              <a:t>One Drop GEL⁺</a:t>
            </a:r>
            <a:endParaRPr sz="3600" b="1" i="0" u="none" strike="noStrike" cap="none" dirty="0">
              <a:solidFill>
                <a:schemeClr val="dk1"/>
              </a:solidFill>
              <a:latin typeface="Arial"/>
              <a:ea typeface="Arial"/>
              <a:cs typeface="Arial"/>
              <a:sym typeface="Arial"/>
            </a:endParaRPr>
          </a:p>
          <a:p>
            <a:pPr marL="0" marR="0" lvl="0" indent="0" algn="ctr" rtl="0">
              <a:spcBef>
                <a:spcPts val="0"/>
              </a:spcBef>
              <a:spcAft>
                <a:spcPts val="0"/>
              </a:spcAft>
              <a:buNone/>
            </a:pPr>
            <a:r>
              <a:rPr lang="ja-JP" sz="1800" b="1" i="0" u="none" strike="noStrike" cap="none" dirty="0">
                <a:solidFill>
                  <a:schemeClr val="dk1"/>
                </a:solidFill>
                <a:latin typeface="Arial"/>
                <a:ea typeface="Arial"/>
                <a:cs typeface="Arial"/>
                <a:sym typeface="Arial"/>
              </a:rPr>
              <a:t>‐ワンドロップジェル</a:t>
            </a:r>
            <a:r>
              <a:rPr lang="ja-JP" altLang="en-US" sz="1800" b="1" i="0" u="none" strike="noStrike" cap="none" dirty="0">
                <a:solidFill>
                  <a:schemeClr val="dk1"/>
                </a:solidFill>
                <a:latin typeface="Arial"/>
                <a:ea typeface="Arial"/>
                <a:cs typeface="Arial"/>
                <a:sym typeface="Arial"/>
              </a:rPr>
              <a:t>プラス</a:t>
            </a:r>
            <a:r>
              <a:rPr lang="ja-JP" sz="1800" b="1" i="0" u="none" strike="noStrike" cap="none" dirty="0">
                <a:solidFill>
                  <a:schemeClr val="dk1"/>
                </a:solidFill>
                <a:latin typeface="Arial"/>
                <a:ea typeface="Arial"/>
                <a:cs typeface="Arial"/>
                <a:sym typeface="Arial"/>
              </a:rPr>
              <a:t>‐</a:t>
            </a:r>
            <a:endParaRPr sz="1800" b="1" i="0" u="none" strike="noStrike" cap="none" dirty="0">
              <a:solidFill>
                <a:schemeClr val="dk1"/>
              </a:solidFill>
              <a:latin typeface="Arial"/>
              <a:ea typeface="Arial"/>
              <a:cs typeface="Arial"/>
              <a:sym typeface="Arial"/>
            </a:endParaRPr>
          </a:p>
        </p:txBody>
      </p:sp>
      <p:grpSp>
        <p:nvGrpSpPr>
          <p:cNvPr id="103" name="Google Shape;103;p2"/>
          <p:cNvGrpSpPr/>
          <p:nvPr/>
        </p:nvGrpSpPr>
        <p:grpSpPr>
          <a:xfrm>
            <a:off x="-76819" y="1933034"/>
            <a:ext cx="3458818" cy="1147881"/>
            <a:chOff x="-59551" y="1933034"/>
            <a:chExt cx="3458818" cy="1147881"/>
          </a:xfrm>
        </p:grpSpPr>
        <p:sp>
          <p:nvSpPr>
            <p:cNvPr id="104" name="Google Shape;104;p2"/>
            <p:cNvSpPr/>
            <p:nvPr/>
          </p:nvSpPr>
          <p:spPr>
            <a:xfrm>
              <a:off x="566792" y="1933034"/>
              <a:ext cx="2171596" cy="584775"/>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5" name="Google Shape;105;p2"/>
            <p:cNvSpPr txBox="1"/>
            <p:nvPr/>
          </p:nvSpPr>
          <p:spPr>
            <a:xfrm>
              <a:off x="-59551" y="2065436"/>
              <a:ext cx="345881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i="0" u="none" strike="noStrike" cap="none">
                  <a:solidFill>
                    <a:srgbClr val="A48163"/>
                  </a:solidFill>
                  <a:latin typeface="Arial"/>
                  <a:ea typeface="Arial"/>
                  <a:cs typeface="Arial"/>
                  <a:sym typeface="Arial"/>
                </a:rPr>
                <a:t>高濃度炭酸</a:t>
              </a:r>
              <a:endParaRPr/>
            </a:p>
          </p:txBody>
        </p:sp>
        <p:sp>
          <p:nvSpPr>
            <p:cNvPr id="106" name="Google Shape;106;p2"/>
            <p:cNvSpPr/>
            <p:nvPr/>
          </p:nvSpPr>
          <p:spPr>
            <a:xfrm>
              <a:off x="42492" y="1958607"/>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i="0" u="none" strike="noStrike" cap="none">
                  <a:solidFill>
                    <a:srgbClr val="7F6000"/>
                  </a:solidFill>
                  <a:latin typeface="Arial"/>
                  <a:ea typeface="Arial"/>
                  <a:cs typeface="Arial"/>
                  <a:sym typeface="Arial"/>
                </a:rPr>
                <a:t>１</a:t>
              </a:r>
              <a:endParaRPr/>
            </a:p>
          </p:txBody>
        </p:sp>
        <p:sp>
          <p:nvSpPr>
            <p:cNvPr id="107" name="Google Shape;107;p2"/>
            <p:cNvSpPr txBox="1"/>
            <p:nvPr/>
          </p:nvSpPr>
          <p:spPr>
            <a:xfrm>
              <a:off x="64642" y="2619250"/>
              <a:ext cx="291926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u="none" strike="noStrike" cap="none">
                  <a:solidFill>
                    <a:srgbClr val="595959"/>
                  </a:solidFill>
                  <a:latin typeface="Calibri"/>
                  <a:ea typeface="Calibri"/>
                  <a:cs typeface="Calibri"/>
                  <a:sym typeface="Calibri"/>
                </a:rPr>
                <a:t>炭酸の力で普段取り切れていない</a:t>
              </a:r>
              <a:endParaRPr sz="1200">
                <a:solidFill>
                  <a:srgbClr val="595959"/>
                </a:solidFill>
                <a:latin typeface="Calibri"/>
                <a:ea typeface="Calibri"/>
                <a:cs typeface="Calibri"/>
                <a:sym typeface="Calibri"/>
              </a:endParaRPr>
            </a:p>
            <a:p>
              <a:pPr marL="0" marR="0" lvl="0" indent="0" algn="l" rtl="0">
                <a:spcBef>
                  <a:spcPts val="0"/>
                </a:spcBef>
                <a:spcAft>
                  <a:spcPts val="0"/>
                </a:spcAft>
                <a:buNone/>
              </a:pPr>
              <a:r>
                <a:rPr lang="ja-JP" sz="1200">
                  <a:solidFill>
                    <a:srgbClr val="595959"/>
                  </a:solidFill>
                  <a:latin typeface="Calibri"/>
                  <a:ea typeface="Calibri"/>
                  <a:cs typeface="Calibri"/>
                  <a:sym typeface="Calibri"/>
                </a:rPr>
                <a:t>毛穴の汚れまで吸着し、肌を整えます。</a:t>
              </a:r>
              <a:endParaRPr/>
            </a:p>
          </p:txBody>
        </p:sp>
      </p:grpSp>
      <p:pic>
        <p:nvPicPr>
          <p:cNvPr id="108" name="Google Shape;108;p2"/>
          <p:cNvPicPr preferRelativeResize="0"/>
          <p:nvPr/>
        </p:nvPicPr>
        <p:blipFill rotWithShape="1">
          <a:blip r:embed="rId4">
            <a:alphaModFix/>
          </a:blip>
          <a:srcRect l="16267" t="41282" r="72642" b="47766"/>
          <a:stretch/>
        </p:blipFill>
        <p:spPr>
          <a:xfrm rot="-505704">
            <a:off x="88803" y="5745555"/>
            <a:ext cx="1027760" cy="606037"/>
          </a:xfrm>
          <a:prstGeom prst="rect">
            <a:avLst/>
          </a:prstGeom>
          <a:noFill/>
          <a:ln>
            <a:noFill/>
          </a:ln>
        </p:spPr>
      </p:pic>
      <p:grpSp>
        <p:nvGrpSpPr>
          <p:cNvPr id="109" name="Google Shape;109;p2"/>
          <p:cNvGrpSpPr/>
          <p:nvPr/>
        </p:nvGrpSpPr>
        <p:grpSpPr>
          <a:xfrm>
            <a:off x="-125617" y="4396493"/>
            <a:ext cx="3458818" cy="1268798"/>
            <a:chOff x="-136127" y="4279538"/>
            <a:chExt cx="3458818" cy="1268798"/>
          </a:xfrm>
        </p:grpSpPr>
        <p:sp>
          <p:nvSpPr>
            <p:cNvPr id="110" name="Google Shape;110;p2"/>
            <p:cNvSpPr/>
            <p:nvPr/>
          </p:nvSpPr>
          <p:spPr>
            <a:xfrm>
              <a:off x="507508" y="4279538"/>
              <a:ext cx="2171596" cy="648533"/>
            </a:xfrm>
            <a:prstGeom prst="rect">
              <a:avLst/>
            </a:prstGeom>
            <a:solidFill>
              <a:srgbClr val="E8E1D4">
                <a:alpha val="8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1" name="Google Shape;111;p2"/>
            <p:cNvGrpSpPr/>
            <p:nvPr/>
          </p:nvGrpSpPr>
          <p:grpSpPr>
            <a:xfrm>
              <a:off x="-136127" y="4292221"/>
              <a:ext cx="3458818" cy="1256115"/>
              <a:chOff x="-100424" y="4027976"/>
              <a:chExt cx="3458818" cy="1256115"/>
            </a:xfrm>
          </p:grpSpPr>
          <p:sp>
            <p:nvSpPr>
              <p:cNvPr id="112" name="Google Shape;112;p2"/>
              <p:cNvSpPr txBox="1"/>
              <p:nvPr/>
            </p:nvSpPr>
            <p:spPr>
              <a:xfrm>
                <a:off x="-100424" y="4036940"/>
                <a:ext cx="345881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i="0">
                    <a:solidFill>
                      <a:srgbClr val="A48163"/>
                    </a:solidFill>
                    <a:latin typeface="Arial"/>
                    <a:ea typeface="Arial"/>
                    <a:cs typeface="Arial"/>
                    <a:sym typeface="Arial"/>
                  </a:rPr>
                  <a:t>あらゆる</a:t>
                </a:r>
                <a:endParaRPr sz="1600" b="1" i="0">
                  <a:solidFill>
                    <a:srgbClr val="A48163"/>
                  </a:solidFill>
                  <a:latin typeface="Arial"/>
                  <a:ea typeface="Arial"/>
                  <a:cs typeface="Arial"/>
                  <a:sym typeface="Arial"/>
                </a:endParaRPr>
              </a:p>
              <a:p>
                <a:pPr marL="0" marR="0" lvl="0" indent="0" algn="ctr" rtl="0">
                  <a:spcBef>
                    <a:spcPts val="0"/>
                  </a:spcBef>
                  <a:spcAft>
                    <a:spcPts val="0"/>
                  </a:spcAft>
                  <a:buNone/>
                </a:pPr>
                <a:r>
                  <a:rPr lang="ja-JP" sz="1600" b="1" i="0">
                    <a:solidFill>
                      <a:srgbClr val="A48163"/>
                    </a:solidFill>
                    <a:latin typeface="Arial"/>
                    <a:ea typeface="Arial"/>
                    <a:cs typeface="Arial"/>
                    <a:sym typeface="Arial"/>
                  </a:rPr>
                  <a:t>トラブルに</a:t>
                </a:r>
                <a:endParaRPr/>
              </a:p>
            </p:txBody>
          </p:sp>
          <p:sp>
            <p:nvSpPr>
              <p:cNvPr id="113" name="Google Shape;113;p2"/>
              <p:cNvSpPr/>
              <p:nvPr/>
            </p:nvSpPr>
            <p:spPr>
              <a:xfrm>
                <a:off x="68050" y="4027976"/>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３</a:t>
                </a:r>
                <a:endParaRPr sz="2000" b="1">
                  <a:solidFill>
                    <a:srgbClr val="7F6000"/>
                  </a:solidFill>
                  <a:latin typeface="Arial"/>
                  <a:ea typeface="Arial"/>
                  <a:cs typeface="Arial"/>
                  <a:sym typeface="Arial"/>
                </a:endParaRPr>
              </a:p>
            </p:txBody>
          </p:sp>
          <p:sp>
            <p:nvSpPr>
              <p:cNvPr id="114" name="Google Shape;114;p2"/>
              <p:cNvSpPr txBox="1"/>
              <p:nvPr/>
            </p:nvSpPr>
            <p:spPr>
              <a:xfrm>
                <a:off x="83076" y="4637760"/>
                <a:ext cx="291926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Calibri"/>
                    <a:ea typeface="Calibri"/>
                    <a:cs typeface="Calibri"/>
                    <a:sym typeface="Calibri"/>
                  </a:rPr>
                  <a:t>ニキビ、ニキビ跡、赤ら顔、たるみ…</a:t>
                </a:r>
                <a:endParaRPr/>
              </a:p>
              <a:p>
                <a:pPr marL="0" marR="0" lvl="0" indent="0" algn="l" rtl="0">
                  <a:spcBef>
                    <a:spcPts val="0"/>
                  </a:spcBef>
                  <a:spcAft>
                    <a:spcPts val="0"/>
                  </a:spcAft>
                  <a:buNone/>
                </a:pPr>
                <a:r>
                  <a:rPr lang="ja-JP" sz="1200">
                    <a:solidFill>
                      <a:srgbClr val="595959"/>
                    </a:solidFill>
                    <a:latin typeface="Calibri"/>
                    <a:ea typeface="Calibri"/>
                    <a:cs typeface="Calibri"/>
                    <a:sym typeface="Calibri"/>
                  </a:rPr>
                  <a:t>肌の上で発生する新鮮な炭酸泡が</a:t>
                </a:r>
                <a:endParaRPr sz="1200">
                  <a:solidFill>
                    <a:srgbClr val="595959"/>
                  </a:solidFill>
                  <a:latin typeface="Calibri"/>
                  <a:ea typeface="Calibri"/>
                  <a:cs typeface="Calibri"/>
                  <a:sym typeface="Calibri"/>
                </a:endParaRPr>
              </a:p>
              <a:p>
                <a:pPr marL="0" marR="0" lvl="0" indent="0" algn="l" rtl="0">
                  <a:spcBef>
                    <a:spcPts val="0"/>
                  </a:spcBef>
                  <a:spcAft>
                    <a:spcPts val="0"/>
                  </a:spcAft>
                  <a:buNone/>
                </a:pPr>
                <a:r>
                  <a:rPr lang="ja-JP" sz="1200">
                    <a:solidFill>
                      <a:srgbClr val="595959"/>
                    </a:solidFill>
                    <a:latin typeface="Calibri"/>
                    <a:ea typeface="Calibri"/>
                    <a:cs typeface="Calibri"/>
                    <a:sym typeface="Calibri"/>
                  </a:rPr>
                  <a:t>優しくお肌を包み込みます。</a:t>
                </a:r>
                <a:endParaRPr sz="1200">
                  <a:solidFill>
                    <a:srgbClr val="595959"/>
                  </a:solidFill>
                  <a:latin typeface="Calibri"/>
                  <a:ea typeface="Calibri"/>
                  <a:cs typeface="Calibri"/>
                  <a:sym typeface="Calibri"/>
                </a:endParaRPr>
              </a:p>
            </p:txBody>
          </p:sp>
        </p:grpSp>
      </p:grpSp>
      <p:grpSp>
        <p:nvGrpSpPr>
          <p:cNvPr id="115" name="Google Shape;115;p2"/>
          <p:cNvGrpSpPr/>
          <p:nvPr/>
        </p:nvGrpSpPr>
        <p:grpSpPr>
          <a:xfrm>
            <a:off x="-76819" y="3200018"/>
            <a:ext cx="3458818" cy="1023681"/>
            <a:chOff x="-84436" y="3173605"/>
            <a:chExt cx="3458818" cy="1023681"/>
          </a:xfrm>
        </p:grpSpPr>
        <p:sp>
          <p:nvSpPr>
            <p:cNvPr id="116" name="Google Shape;116;p2"/>
            <p:cNvSpPr/>
            <p:nvPr/>
          </p:nvSpPr>
          <p:spPr>
            <a:xfrm>
              <a:off x="541907" y="3173605"/>
              <a:ext cx="2171596" cy="648533"/>
            </a:xfrm>
            <a:prstGeom prst="rect">
              <a:avLst/>
            </a:prstGeom>
            <a:solidFill>
              <a:srgbClr val="E8E1D4">
                <a:alpha val="8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Google Shape;117;p2"/>
            <p:cNvSpPr txBox="1"/>
            <p:nvPr/>
          </p:nvSpPr>
          <p:spPr>
            <a:xfrm>
              <a:off x="-84436" y="3313537"/>
              <a:ext cx="345881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a:solidFill>
                    <a:srgbClr val="A48163"/>
                  </a:solidFill>
                  <a:latin typeface="Arial"/>
                  <a:ea typeface="Arial"/>
                  <a:cs typeface="Arial"/>
                  <a:sym typeface="Arial"/>
                </a:rPr>
                <a:t>細胞活性</a:t>
              </a:r>
              <a:endParaRPr sz="1600" b="1" i="0">
                <a:solidFill>
                  <a:srgbClr val="A48163"/>
                </a:solidFill>
                <a:latin typeface="Arial"/>
                <a:ea typeface="Arial"/>
                <a:cs typeface="Arial"/>
                <a:sym typeface="Arial"/>
              </a:endParaRPr>
            </a:p>
          </p:txBody>
        </p:sp>
        <p:sp>
          <p:nvSpPr>
            <p:cNvPr id="118" name="Google Shape;118;p2"/>
            <p:cNvSpPr/>
            <p:nvPr/>
          </p:nvSpPr>
          <p:spPr>
            <a:xfrm>
              <a:off x="17607" y="3179661"/>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２</a:t>
              </a:r>
              <a:endParaRPr/>
            </a:p>
          </p:txBody>
        </p:sp>
        <p:sp>
          <p:nvSpPr>
            <p:cNvPr id="119" name="Google Shape;119;p2"/>
            <p:cNvSpPr txBox="1"/>
            <p:nvPr/>
          </p:nvSpPr>
          <p:spPr>
            <a:xfrm>
              <a:off x="39757" y="3735621"/>
              <a:ext cx="300819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Calibri"/>
                  <a:ea typeface="Calibri"/>
                  <a:cs typeface="Calibri"/>
                  <a:sym typeface="Calibri"/>
                </a:rPr>
                <a:t>王道成分に加え、エイジングケア成分</a:t>
              </a:r>
              <a:endParaRPr sz="1200">
                <a:solidFill>
                  <a:srgbClr val="595959"/>
                </a:solidFill>
                <a:latin typeface="Calibri"/>
                <a:ea typeface="Calibri"/>
                <a:cs typeface="Calibri"/>
                <a:sym typeface="Calibri"/>
              </a:endParaRPr>
            </a:p>
            <a:p>
              <a:pPr marL="0" marR="0" lvl="0" indent="0" algn="l" rtl="0">
                <a:spcBef>
                  <a:spcPts val="0"/>
                </a:spcBef>
                <a:spcAft>
                  <a:spcPts val="0"/>
                </a:spcAft>
                <a:buNone/>
              </a:pPr>
              <a:r>
                <a:rPr lang="ja-JP" sz="1200">
                  <a:solidFill>
                    <a:srgbClr val="595959"/>
                  </a:solidFill>
                  <a:latin typeface="Calibri"/>
                  <a:ea typeface="Calibri"/>
                  <a:cs typeface="Calibri"/>
                  <a:sym typeface="Calibri"/>
                </a:rPr>
                <a:t>など９種の美容成分をバランスよく配合。</a:t>
              </a:r>
              <a:endParaRPr sz="1200">
                <a:solidFill>
                  <a:srgbClr val="595959"/>
                </a:solidFill>
                <a:latin typeface="Calibri"/>
                <a:ea typeface="Calibri"/>
                <a:cs typeface="Calibri"/>
                <a:sym typeface="Calibri"/>
              </a:endParaRPr>
            </a:p>
          </p:txBody>
        </p:sp>
      </p:grpSp>
      <p:pic>
        <p:nvPicPr>
          <p:cNvPr id="120" name="Google Shape;120;p2"/>
          <p:cNvPicPr preferRelativeResize="0"/>
          <p:nvPr/>
        </p:nvPicPr>
        <p:blipFill rotWithShape="1">
          <a:blip r:embed="rId5">
            <a:alphaModFix/>
          </a:blip>
          <a:srcRect/>
          <a:stretch/>
        </p:blipFill>
        <p:spPr>
          <a:xfrm>
            <a:off x="2037496" y="5359926"/>
            <a:ext cx="1398402" cy="1473423"/>
          </a:xfrm>
          <a:prstGeom prst="ellipse">
            <a:avLst/>
          </a:prstGeom>
          <a:noFill/>
          <a:ln>
            <a:noFill/>
          </a:ln>
        </p:spPr>
      </p:pic>
      <p:sp>
        <p:nvSpPr>
          <p:cNvPr id="121" name="Google Shape;121;p2"/>
          <p:cNvSpPr txBox="1"/>
          <p:nvPr/>
        </p:nvSpPr>
        <p:spPr>
          <a:xfrm rot="-387362">
            <a:off x="8058" y="6278953"/>
            <a:ext cx="2104513"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00">
                <a:solidFill>
                  <a:srgbClr val="595959"/>
                </a:solidFill>
                <a:latin typeface="Calibri"/>
                <a:ea typeface="Calibri"/>
                <a:cs typeface="Calibri"/>
                <a:sym typeface="Calibri"/>
              </a:rPr>
              <a:t>たっぷり１０ｇ入りなので</a:t>
            </a:r>
            <a:endParaRPr sz="11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100">
                <a:solidFill>
                  <a:srgbClr val="595959"/>
                </a:solidFill>
                <a:latin typeface="Calibri"/>
                <a:ea typeface="Calibri"/>
                <a:cs typeface="Calibri"/>
                <a:sym typeface="Calibri"/>
              </a:rPr>
              <a:t>お顔だけではなく首や</a:t>
            </a:r>
            <a:endParaRPr sz="11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100">
                <a:solidFill>
                  <a:srgbClr val="595959"/>
                </a:solidFill>
                <a:latin typeface="Calibri"/>
                <a:ea typeface="Calibri"/>
                <a:cs typeface="Calibri"/>
                <a:sym typeface="Calibri"/>
              </a:rPr>
              <a:t>デコルテまでケアできます</a:t>
            </a:r>
            <a:endParaRPr sz="1100">
              <a:solidFill>
                <a:srgbClr val="595959"/>
              </a:solidFill>
              <a:latin typeface="Calibri"/>
              <a:ea typeface="Calibri"/>
              <a:cs typeface="Calibri"/>
              <a:sym typeface="Calibri"/>
            </a:endParaRPr>
          </a:p>
        </p:txBody>
      </p:sp>
      <p:sp>
        <p:nvSpPr>
          <p:cNvPr id="122" name="Google Shape;122;p2"/>
          <p:cNvSpPr txBox="1"/>
          <p:nvPr/>
        </p:nvSpPr>
        <p:spPr>
          <a:xfrm>
            <a:off x="2949370" y="6322275"/>
            <a:ext cx="26409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u="sng">
                <a:solidFill>
                  <a:schemeClr val="dk1"/>
                </a:solidFill>
                <a:latin typeface="Arial"/>
                <a:ea typeface="Arial"/>
                <a:cs typeface="Arial"/>
                <a:sym typeface="Arial"/>
              </a:rPr>
              <a:t>￥8,800</a:t>
            </a:r>
            <a:r>
              <a:rPr lang="ja-JP" sz="1200" b="1" u="sng">
                <a:solidFill>
                  <a:schemeClr val="dk1"/>
                </a:solidFill>
                <a:latin typeface="Arial"/>
                <a:ea typeface="Arial"/>
                <a:cs typeface="Arial"/>
                <a:sym typeface="Arial"/>
              </a:rPr>
              <a:t>(tax in)</a:t>
            </a:r>
            <a:endParaRPr sz="2000" b="1" u="sng">
              <a:solidFill>
                <a:schemeClr val="dk1"/>
              </a:solidFill>
              <a:latin typeface="Arial"/>
              <a:ea typeface="Arial"/>
              <a:cs typeface="Arial"/>
              <a:sym typeface="Arial"/>
            </a:endParaRPr>
          </a:p>
        </p:txBody>
      </p:sp>
      <p:sp>
        <p:nvSpPr>
          <p:cNvPr id="123" name="Google Shape;123;p2"/>
          <p:cNvSpPr txBox="1"/>
          <p:nvPr/>
        </p:nvSpPr>
        <p:spPr>
          <a:xfrm>
            <a:off x="4355281" y="6887445"/>
            <a:ext cx="291926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000000"/>
                </a:solidFill>
                <a:latin typeface="Arial"/>
                <a:ea typeface="Arial"/>
                <a:cs typeface="Arial"/>
                <a:sym typeface="Arial"/>
              </a:rPr>
              <a:t>1箱８包入り</a:t>
            </a:r>
            <a:endParaRPr sz="120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3" descr="食品, テーブル が含まれている画像&#10;&#10;自動的に生成された説明"/>
          <p:cNvPicPr preferRelativeResize="0"/>
          <p:nvPr/>
        </p:nvPicPr>
        <p:blipFill rotWithShape="1">
          <a:blip r:embed="rId3">
            <a:alphaModFix/>
          </a:blip>
          <a:srcRect l="14601" t="19552" r="15128" b="8280"/>
          <a:stretch/>
        </p:blipFill>
        <p:spPr>
          <a:xfrm>
            <a:off x="2757945" y="1952500"/>
            <a:ext cx="2610892" cy="4020155"/>
          </a:xfrm>
          <a:prstGeom prst="rect">
            <a:avLst/>
          </a:prstGeom>
          <a:noFill/>
          <a:ln>
            <a:noFill/>
          </a:ln>
        </p:spPr>
      </p:pic>
      <p:sp>
        <p:nvSpPr>
          <p:cNvPr id="129" name="Google Shape;129;p3"/>
          <p:cNvSpPr/>
          <p:nvPr/>
        </p:nvSpPr>
        <p:spPr>
          <a:xfrm rot="-407059">
            <a:off x="120134" y="6111500"/>
            <a:ext cx="1918380" cy="812756"/>
          </a:xfrm>
          <a:prstGeom prst="flowChartAlternateProcess">
            <a:avLst/>
          </a:pr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3"/>
          <p:cNvSpPr/>
          <p:nvPr/>
        </p:nvSpPr>
        <p:spPr>
          <a:xfrm>
            <a:off x="0" y="246678"/>
            <a:ext cx="4049486" cy="1560768"/>
          </a:xfrm>
          <a:prstGeom prst="rect">
            <a:avLst/>
          </a:prstGeom>
          <a:solidFill>
            <a:srgbClr val="E8E1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3"/>
          <p:cNvSpPr txBox="1"/>
          <p:nvPr/>
        </p:nvSpPr>
        <p:spPr>
          <a:xfrm>
            <a:off x="-178565" y="405662"/>
            <a:ext cx="4305877" cy="11387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800" b="1" dirty="0">
                <a:solidFill>
                  <a:schemeClr val="dk1"/>
                </a:solidFill>
                <a:latin typeface="Arial"/>
                <a:ea typeface="Arial"/>
                <a:cs typeface="Arial"/>
                <a:sym typeface="Arial"/>
              </a:rPr>
              <a:t>Bio Cellulose </a:t>
            </a:r>
            <a:endParaRPr sz="2800" b="1" dirty="0">
              <a:solidFill>
                <a:schemeClr val="dk1"/>
              </a:solidFill>
              <a:latin typeface="Arial"/>
              <a:ea typeface="Arial"/>
              <a:cs typeface="Arial"/>
              <a:sym typeface="Arial"/>
            </a:endParaRPr>
          </a:p>
          <a:p>
            <a:pPr marL="0" marR="0" lvl="0" indent="0" algn="ctr" rtl="0">
              <a:spcBef>
                <a:spcPts val="0"/>
              </a:spcBef>
              <a:spcAft>
                <a:spcPts val="0"/>
              </a:spcAft>
              <a:buNone/>
            </a:pPr>
            <a:r>
              <a:rPr lang="ja-JP" sz="2800" b="1" dirty="0">
                <a:solidFill>
                  <a:schemeClr val="dk1"/>
                </a:solidFill>
                <a:latin typeface="Arial"/>
                <a:ea typeface="Arial"/>
                <a:cs typeface="Arial"/>
                <a:sym typeface="Arial"/>
              </a:rPr>
              <a:t>Moist Mask⁺</a:t>
            </a:r>
            <a:endParaRPr sz="2800" b="1" dirty="0">
              <a:solidFill>
                <a:schemeClr val="dk1"/>
              </a:solidFill>
              <a:latin typeface="Arial"/>
              <a:ea typeface="Arial"/>
              <a:cs typeface="Arial"/>
              <a:sym typeface="Arial"/>
            </a:endParaRPr>
          </a:p>
          <a:p>
            <a:pPr marL="0" marR="0" lvl="0" indent="0" algn="ctr" rtl="0">
              <a:spcBef>
                <a:spcPts val="0"/>
              </a:spcBef>
              <a:spcAft>
                <a:spcPts val="0"/>
              </a:spcAft>
              <a:buNone/>
            </a:pPr>
            <a:r>
              <a:rPr lang="ja-JP" sz="1200" b="1" dirty="0">
                <a:solidFill>
                  <a:schemeClr val="dk1"/>
                </a:solidFill>
                <a:latin typeface="Arial"/>
                <a:ea typeface="Arial"/>
                <a:cs typeface="Arial"/>
                <a:sym typeface="Arial"/>
              </a:rPr>
              <a:t>‐バイオセルロース モイストマスク</a:t>
            </a:r>
            <a:r>
              <a:rPr lang="ja-JP" altLang="en-US" sz="1200" b="1" dirty="0">
                <a:solidFill>
                  <a:schemeClr val="dk1"/>
                </a:solidFill>
                <a:latin typeface="Arial"/>
                <a:ea typeface="Arial"/>
                <a:cs typeface="Arial"/>
                <a:sym typeface="Arial"/>
              </a:rPr>
              <a:t>プラス</a:t>
            </a:r>
            <a:r>
              <a:rPr lang="ja-JP" sz="1200" b="1" dirty="0">
                <a:solidFill>
                  <a:schemeClr val="dk1"/>
                </a:solidFill>
                <a:latin typeface="Arial"/>
                <a:ea typeface="Arial"/>
                <a:cs typeface="Arial"/>
                <a:sym typeface="Arial"/>
              </a:rPr>
              <a:t>‐</a:t>
            </a:r>
            <a:endParaRPr sz="1200" b="1" dirty="0">
              <a:solidFill>
                <a:schemeClr val="dk1"/>
              </a:solidFill>
              <a:latin typeface="Arial"/>
              <a:ea typeface="Arial"/>
              <a:cs typeface="Arial"/>
              <a:sym typeface="Arial"/>
            </a:endParaRPr>
          </a:p>
        </p:txBody>
      </p:sp>
      <p:grpSp>
        <p:nvGrpSpPr>
          <p:cNvPr id="132" name="Google Shape;132;p3"/>
          <p:cNvGrpSpPr/>
          <p:nvPr/>
        </p:nvGrpSpPr>
        <p:grpSpPr>
          <a:xfrm>
            <a:off x="-76819" y="1958607"/>
            <a:ext cx="3458818" cy="1122308"/>
            <a:chOff x="-59551" y="1958607"/>
            <a:chExt cx="3458818" cy="1122308"/>
          </a:xfrm>
        </p:grpSpPr>
        <p:sp>
          <p:nvSpPr>
            <p:cNvPr id="133" name="Google Shape;133;p3"/>
            <p:cNvSpPr/>
            <p:nvPr/>
          </p:nvSpPr>
          <p:spPr>
            <a:xfrm>
              <a:off x="566792" y="1980879"/>
              <a:ext cx="2171596" cy="584775"/>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3"/>
            <p:cNvSpPr txBox="1"/>
            <p:nvPr/>
          </p:nvSpPr>
          <p:spPr>
            <a:xfrm>
              <a:off x="-59551" y="1969743"/>
              <a:ext cx="345881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i="0">
                  <a:solidFill>
                    <a:srgbClr val="A48163"/>
                  </a:solidFill>
                  <a:latin typeface="Arial"/>
                  <a:ea typeface="Arial"/>
                  <a:cs typeface="Arial"/>
                  <a:sym typeface="Arial"/>
                </a:rPr>
                <a:t>肌に吸い付くような</a:t>
              </a:r>
              <a:endParaRPr sz="1600" b="1" i="0">
                <a:solidFill>
                  <a:srgbClr val="A48163"/>
                </a:solidFill>
                <a:latin typeface="Arial"/>
                <a:ea typeface="Arial"/>
                <a:cs typeface="Arial"/>
                <a:sym typeface="Arial"/>
              </a:endParaRPr>
            </a:p>
            <a:p>
              <a:pPr marL="0" marR="0" lvl="0" indent="0" algn="ctr" rtl="0">
                <a:spcBef>
                  <a:spcPts val="0"/>
                </a:spcBef>
                <a:spcAft>
                  <a:spcPts val="0"/>
                </a:spcAft>
                <a:buNone/>
              </a:pPr>
              <a:r>
                <a:rPr lang="ja-JP" sz="1600" b="1">
                  <a:solidFill>
                    <a:srgbClr val="A48163"/>
                  </a:solidFill>
                  <a:latin typeface="Arial"/>
                  <a:ea typeface="Arial"/>
                  <a:cs typeface="Arial"/>
                  <a:sym typeface="Arial"/>
                </a:rPr>
                <a:t>密着感</a:t>
              </a:r>
              <a:endParaRPr sz="1600" b="1" i="0">
                <a:solidFill>
                  <a:srgbClr val="A48163"/>
                </a:solidFill>
                <a:latin typeface="Arial"/>
                <a:ea typeface="Arial"/>
                <a:cs typeface="Arial"/>
                <a:sym typeface="Arial"/>
              </a:endParaRPr>
            </a:p>
          </p:txBody>
        </p:sp>
        <p:sp>
          <p:nvSpPr>
            <p:cNvPr id="135" name="Google Shape;135;p3"/>
            <p:cNvSpPr/>
            <p:nvPr/>
          </p:nvSpPr>
          <p:spPr>
            <a:xfrm>
              <a:off x="42492" y="1958607"/>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１</a:t>
              </a:r>
              <a:endParaRPr/>
            </a:p>
          </p:txBody>
        </p:sp>
        <p:sp>
          <p:nvSpPr>
            <p:cNvPr id="136" name="Google Shape;136;p3"/>
            <p:cNvSpPr txBox="1"/>
            <p:nvPr/>
          </p:nvSpPr>
          <p:spPr>
            <a:xfrm>
              <a:off x="64642" y="2619250"/>
              <a:ext cx="291926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Arial"/>
                  <a:ea typeface="Arial"/>
                  <a:cs typeface="Arial"/>
                  <a:sym typeface="Arial"/>
                </a:rPr>
                <a:t>医療でも活躍する”バイオ”繊維を使用。</a:t>
              </a:r>
              <a:endParaRPr sz="1200">
                <a:solidFill>
                  <a:srgbClr val="595959"/>
                </a:solidFill>
                <a:latin typeface="Arial"/>
                <a:ea typeface="Arial"/>
                <a:cs typeface="Arial"/>
                <a:sym typeface="Arial"/>
              </a:endParaRPr>
            </a:p>
            <a:p>
              <a:pPr marL="0" marR="0" lvl="0" indent="0" algn="l" rtl="0">
                <a:spcBef>
                  <a:spcPts val="0"/>
                </a:spcBef>
                <a:spcAft>
                  <a:spcPts val="0"/>
                </a:spcAft>
                <a:buNone/>
              </a:pPr>
              <a:r>
                <a:rPr lang="ja-JP" sz="1200">
                  <a:solidFill>
                    <a:srgbClr val="595959"/>
                  </a:solidFill>
                  <a:latin typeface="Arial"/>
                  <a:ea typeface="Arial"/>
                  <a:cs typeface="Arial"/>
                  <a:sym typeface="Arial"/>
                </a:rPr>
                <a:t>お肌への密着感は驚くほど。</a:t>
              </a:r>
              <a:endParaRPr sz="1200" b="0" i="0">
                <a:solidFill>
                  <a:srgbClr val="595959"/>
                </a:solidFill>
                <a:latin typeface="Arial"/>
                <a:ea typeface="Arial"/>
                <a:cs typeface="Arial"/>
                <a:sym typeface="Arial"/>
              </a:endParaRPr>
            </a:p>
          </p:txBody>
        </p:sp>
      </p:grpSp>
      <p:pic>
        <p:nvPicPr>
          <p:cNvPr id="137" name="Google Shape;137;p3"/>
          <p:cNvPicPr preferRelativeResize="0"/>
          <p:nvPr/>
        </p:nvPicPr>
        <p:blipFill rotWithShape="1">
          <a:blip r:embed="rId4">
            <a:alphaModFix/>
          </a:blip>
          <a:srcRect l="16267" t="41282" r="72642" b="47766"/>
          <a:stretch/>
        </p:blipFill>
        <p:spPr>
          <a:xfrm rot="-505704">
            <a:off x="86239" y="5721747"/>
            <a:ext cx="1027760" cy="606037"/>
          </a:xfrm>
          <a:prstGeom prst="rect">
            <a:avLst/>
          </a:prstGeom>
          <a:noFill/>
          <a:ln>
            <a:noFill/>
          </a:ln>
        </p:spPr>
      </p:pic>
      <p:grpSp>
        <p:nvGrpSpPr>
          <p:cNvPr id="138" name="Google Shape;138;p3"/>
          <p:cNvGrpSpPr/>
          <p:nvPr/>
        </p:nvGrpSpPr>
        <p:grpSpPr>
          <a:xfrm>
            <a:off x="-76819" y="3114958"/>
            <a:ext cx="3458818" cy="1208347"/>
            <a:chOff x="-84436" y="3173605"/>
            <a:chExt cx="3458818" cy="1208347"/>
          </a:xfrm>
        </p:grpSpPr>
        <p:sp>
          <p:nvSpPr>
            <p:cNvPr id="139" name="Google Shape;139;p3"/>
            <p:cNvSpPr/>
            <p:nvPr/>
          </p:nvSpPr>
          <p:spPr>
            <a:xfrm>
              <a:off x="541907" y="3173605"/>
              <a:ext cx="2171596" cy="648533"/>
            </a:xfrm>
            <a:prstGeom prst="rect">
              <a:avLst/>
            </a:prstGeom>
            <a:solidFill>
              <a:srgbClr val="E8E1D4">
                <a:alpha val="8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 name="Google Shape;140;p3"/>
            <p:cNvSpPr txBox="1"/>
            <p:nvPr/>
          </p:nvSpPr>
          <p:spPr>
            <a:xfrm>
              <a:off x="-84436" y="3313537"/>
              <a:ext cx="345881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a:solidFill>
                    <a:srgbClr val="A48163"/>
                  </a:solidFill>
                  <a:latin typeface="Arial"/>
                  <a:ea typeface="Arial"/>
                  <a:cs typeface="Arial"/>
                  <a:sym typeface="Arial"/>
                </a:rPr>
                <a:t>潤いの極み</a:t>
              </a:r>
              <a:endParaRPr sz="1600" b="1" i="0">
                <a:solidFill>
                  <a:srgbClr val="A48163"/>
                </a:solidFill>
                <a:latin typeface="Arial"/>
                <a:ea typeface="Arial"/>
                <a:cs typeface="Arial"/>
                <a:sym typeface="Arial"/>
              </a:endParaRPr>
            </a:p>
          </p:txBody>
        </p:sp>
        <p:sp>
          <p:nvSpPr>
            <p:cNvPr id="141" name="Google Shape;141;p3"/>
            <p:cNvSpPr/>
            <p:nvPr/>
          </p:nvSpPr>
          <p:spPr>
            <a:xfrm>
              <a:off x="17607" y="3179661"/>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２</a:t>
              </a:r>
              <a:endParaRPr/>
            </a:p>
          </p:txBody>
        </p:sp>
        <p:sp>
          <p:nvSpPr>
            <p:cNvPr id="142" name="Google Shape;142;p3"/>
            <p:cNvSpPr txBox="1"/>
            <p:nvPr/>
          </p:nvSpPr>
          <p:spPr>
            <a:xfrm>
              <a:off x="39757" y="3735621"/>
              <a:ext cx="300819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Arial"/>
                  <a:ea typeface="Arial"/>
                  <a:cs typeface="Arial"/>
                  <a:sym typeface="Arial"/>
                </a:rPr>
                <a:t>３種のヒアルロン酸と高濃度の</a:t>
              </a:r>
              <a:endParaRPr sz="1200">
                <a:solidFill>
                  <a:srgbClr val="595959"/>
                </a:solidFill>
                <a:latin typeface="Arial"/>
                <a:ea typeface="Arial"/>
                <a:cs typeface="Arial"/>
                <a:sym typeface="Arial"/>
              </a:endParaRPr>
            </a:p>
            <a:p>
              <a:pPr marL="0" marR="0" lvl="0" indent="0" algn="l" rtl="0">
                <a:spcBef>
                  <a:spcPts val="0"/>
                </a:spcBef>
                <a:spcAft>
                  <a:spcPts val="0"/>
                </a:spcAft>
                <a:buNone/>
              </a:pPr>
              <a:r>
                <a:rPr lang="ja-JP" sz="1200">
                  <a:solidFill>
                    <a:srgbClr val="595959"/>
                  </a:solidFill>
                  <a:latin typeface="Arial"/>
                  <a:ea typeface="Arial"/>
                  <a:cs typeface="Arial"/>
                  <a:sym typeface="Arial"/>
                </a:rPr>
                <a:t>コラーゲンを配合した美容液で</a:t>
              </a:r>
              <a:endParaRPr sz="1200">
                <a:solidFill>
                  <a:srgbClr val="595959"/>
                </a:solidFill>
                <a:latin typeface="Arial"/>
                <a:ea typeface="Arial"/>
                <a:cs typeface="Arial"/>
                <a:sym typeface="Arial"/>
              </a:endParaRPr>
            </a:p>
            <a:p>
              <a:pPr marL="0" marR="0" lvl="0" indent="0" algn="l" rtl="0">
                <a:spcBef>
                  <a:spcPts val="0"/>
                </a:spcBef>
                <a:spcAft>
                  <a:spcPts val="0"/>
                </a:spcAft>
                <a:buNone/>
              </a:pPr>
              <a:r>
                <a:rPr lang="ja-JP" sz="1200">
                  <a:solidFill>
                    <a:srgbClr val="595959"/>
                  </a:solidFill>
                  <a:latin typeface="Arial"/>
                  <a:ea typeface="Arial"/>
                  <a:cs typeface="Arial"/>
                  <a:sym typeface="Arial"/>
                </a:rPr>
                <a:t>保湿・美肌へ導きます。</a:t>
              </a:r>
              <a:endParaRPr sz="1200">
                <a:solidFill>
                  <a:srgbClr val="595959"/>
                </a:solidFill>
                <a:latin typeface="Arial"/>
                <a:ea typeface="Arial"/>
                <a:cs typeface="Arial"/>
                <a:sym typeface="Arial"/>
              </a:endParaRPr>
            </a:p>
          </p:txBody>
        </p:sp>
      </p:grpSp>
      <p:grpSp>
        <p:nvGrpSpPr>
          <p:cNvPr id="143" name="Google Shape;143;p3"/>
          <p:cNvGrpSpPr/>
          <p:nvPr/>
        </p:nvGrpSpPr>
        <p:grpSpPr>
          <a:xfrm>
            <a:off x="-108349" y="4310430"/>
            <a:ext cx="3458818" cy="1349658"/>
            <a:chOff x="-108349" y="4246637"/>
            <a:chExt cx="3458818" cy="1349658"/>
          </a:xfrm>
        </p:grpSpPr>
        <p:sp>
          <p:nvSpPr>
            <p:cNvPr id="144" name="Google Shape;144;p3"/>
            <p:cNvSpPr/>
            <p:nvPr/>
          </p:nvSpPr>
          <p:spPr>
            <a:xfrm>
              <a:off x="507508" y="4279538"/>
              <a:ext cx="2171596" cy="648533"/>
            </a:xfrm>
            <a:prstGeom prst="rect">
              <a:avLst/>
            </a:prstGeom>
            <a:solidFill>
              <a:srgbClr val="E8E1D4">
                <a:alpha val="8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5" name="Google Shape;145;p3"/>
            <p:cNvGrpSpPr/>
            <p:nvPr/>
          </p:nvGrpSpPr>
          <p:grpSpPr>
            <a:xfrm>
              <a:off x="-108349" y="4246637"/>
              <a:ext cx="3458818" cy="1349658"/>
              <a:chOff x="-72646" y="3982392"/>
              <a:chExt cx="3458818" cy="1349658"/>
            </a:xfrm>
          </p:grpSpPr>
          <p:sp>
            <p:nvSpPr>
              <p:cNvPr id="146" name="Google Shape;146;p3"/>
              <p:cNvSpPr txBox="1"/>
              <p:nvPr/>
            </p:nvSpPr>
            <p:spPr>
              <a:xfrm>
                <a:off x="-72646" y="4138360"/>
                <a:ext cx="345881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i="0">
                    <a:solidFill>
                      <a:srgbClr val="A48163"/>
                    </a:solidFill>
                    <a:latin typeface="Arial"/>
                    <a:ea typeface="Arial"/>
                    <a:cs typeface="Arial"/>
                    <a:sym typeface="Arial"/>
                  </a:rPr>
                  <a:t>美容液１本分以上</a:t>
                </a:r>
                <a:endParaRPr sz="1600" b="1" i="0">
                  <a:solidFill>
                    <a:srgbClr val="A48163"/>
                  </a:solidFill>
                  <a:latin typeface="Arial"/>
                  <a:ea typeface="Arial"/>
                  <a:cs typeface="Arial"/>
                  <a:sym typeface="Arial"/>
                </a:endParaRPr>
              </a:p>
            </p:txBody>
          </p:sp>
          <p:sp>
            <p:nvSpPr>
              <p:cNvPr id="147" name="Google Shape;147;p3"/>
              <p:cNvSpPr/>
              <p:nvPr/>
            </p:nvSpPr>
            <p:spPr>
              <a:xfrm>
                <a:off x="64803" y="3982392"/>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３</a:t>
                </a:r>
                <a:endParaRPr sz="2000" b="1">
                  <a:solidFill>
                    <a:srgbClr val="7F6000"/>
                  </a:solidFill>
                  <a:latin typeface="Arial"/>
                  <a:ea typeface="Arial"/>
                  <a:cs typeface="Arial"/>
                  <a:sym typeface="Arial"/>
                </a:endParaRPr>
              </a:p>
            </p:txBody>
          </p:sp>
          <p:sp>
            <p:nvSpPr>
              <p:cNvPr id="148" name="Google Shape;148;p3"/>
              <p:cNvSpPr txBox="1"/>
              <p:nvPr/>
            </p:nvSpPr>
            <p:spPr>
              <a:xfrm>
                <a:off x="85662" y="4685719"/>
                <a:ext cx="302663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Arial"/>
                    <a:ea typeface="Arial"/>
                    <a:cs typeface="Arial"/>
                    <a:sym typeface="Arial"/>
                  </a:rPr>
                  <a:t>高濃度美容成分がたっぷり！</a:t>
                </a:r>
                <a:endParaRPr sz="1200">
                  <a:solidFill>
                    <a:srgbClr val="595959"/>
                  </a:solidFill>
                  <a:latin typeface="Arial"/>
                  <a:ea typeface="Arial"/>
                  <a:cs typeface="Arial"/>
                  <a:sym typeface="Arial"/>
                </a:endParaRPr>
              </a:p>
              <a:p>
                <a:pPr marL="0" marR="0" lvl="0" indent="0" algn="l" rtl="0">
                  <a:spcBef>
                    <a:spcPts val="0"/>
                  </a:spcBef>
                  <a:spcAft>
                    <a:spcPts val="0"/>
                  </a:spcAft>
                  <a:buNone/>
                </a:pPr>
                <a:r>
                  <a:rPr lang="ja-JP" sz="1200">
                    <a:solidFill>
                      <a:srgbClr val="595959"/>
                    </a:solidFill>
                    <a:latin typeface="Arial"/>
                    <a:ea typeface="Arial"/>
                    <a:cs typeface="Arial"/>
                    <a:sym typeface="Arial"/>
                  </a:rPr>
                  <a:t>長時間の保湿、</a:t>
                </a:r>
                <a:endParaRPr sz="1200">
                  <a:solidFill>
                    <a:srgbClr val="595959"/>
                  </a:solidFill>
                  <a:latin typeface="Arial"/>
                  <a:ea typeface="Arial"/>
                  <a:cs typeface="Arial"/>
                  <a:sym typeface="Arial"/>
                </a:endParaRPr>
              </a:p>
              <a:p>
                <a:pPr marL="0" marR="0" lvl="0" indent="0" algn="l" rtl="0">
                  <a:spcBef>
                    <a:spcPts val="0"/>
                  </a:spcBef>
                  <a:spcAft>
                    <a:spcPts val="0"/>
                  </a:spcAft>
                  <a:buNone/>
                </a:pPr>
                <a:r>
                  <a:rPr lang="ja-JP" sz="1200">
                    <a:solidFill>
                      <a:srgbClr val="595959"/>
                    </a:solidFill>
                    <a:latin typeface="Arial"/>
                    <a:ea typeface="Arial"/>
                    <a:cs typeface="Arial"/>
                    <a:sym typeface="Arial"/>
                  </a:rPr>
                  <a:t>保水効果が期待できます。</a:t>
                </a:r>
                <a:endParaRPr sz="1200">
                  <a:solidFill>
                    <a:srgbClr val="595959"/>
                  </a:solidFill>
                  <a:latin typeface="Arial"/>
                  <a:ea typeface="Arial"/>
                  <a:cs typeface="Arial"/>
                  <a:sym typeface="Arial"/>
                </a:endParaRPr>
              </a:p>
            </p:txBody>
          </p:sp>
        </p:grpSp>
      </p:grpSp>
      <p:sp>
        <p:nvSpPr>
          <p:cNvPr id="149" name="Google Shape;149;p3"/>
          <p:cNvSpPr txBox="1"/>
          <p:nvPr/>
        </p:nvSpPr>
        <p:spPr>
          <a:xfrm rot="-428305">
            <a:off x="27069" y="6236129"/>
            <a:ext cx="2104513"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00">
                <a:solidFill>
                  <a:srgbClr val="595959"/>
                </a:solidFill>
                <a:latin typeface="Calibri"/>
                <a:ea typeface="Calibri"/>
                <a:cs typeface="Calibri"/>
                <a:sym typeface="Calibri"/>
              </a:rPr>
              <a:t>袋に残った美容液は</a:t>
            </a:r>
            <a:endParaRPr sz="11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100">
                <a:solidFill>
                  <a:srgbClr val="595959"/>
                </a:solidFill>
                <a:latin typeface="Calibri"/>
                <a:ea typeface="Calibri"/>
                <a:cs typeface="Calibri"/>
                <a:sym typeface="Calibri"/>
              </a:rPr>
              <a:t>首やデコルテに使うのも</a:t>
            </a:r>
            <a:endParaRPr sz="11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100">
                <a:solidFill>
                  <a:srgbClr val="595959"/>
                </a:solidFill>
                <a:latin typeface="Calibri"/>
                <a:ea typeface="Calibri"/>
                <a:cs typeface="Calibri"/>
                <a:sym typeface="Calibri"/>
              </a:rPr>
              <a:t>おすすめです！</a:t>
            </a:r>
            <a:endParaRPr sz="1100">
              <a:solidFill>
                <a:srgbClr val="595959"/>
              </a:solidFill>
              <a:latin typeface="Calibri"/>
              <a:ea typeface="Calibri"/>
              <a:cs typeface="Calibri"/>
              <a:sym typeface="Calibri"/>
            </a:endParaRPr>
          </a:p>
        </p:txBody>
      </p:sp>
      <p:pic>
        <p:nvPicPr>
          <p:cNvPr id="150" name="Google Shape;150;p3" descr="白黒の写真に文字の書かれた紙&#10;&#10;低い精度で自動的に生成された説明"/>
          <p:cNvPicPr preferRelativeResize="0"/>
          <p:nvPr/>
        </p:nvPicPr>
        <p:blipFill rotWithShape="1">
          <a:blip r:embed="rId5">
            <a:alphaModFix/>
          </a:blip>
          <a:srcRect l="20931" t="-59" r="12412" b="432"/>
          <a:stretch/>
        </p:blipFill>
        <p:spPr>
          <a:xfrm>
            <a:off x="1960620" y="5151894"/>
            <a:ext cx="1686917" cy="1681736"/>
          </a:xfrm>
          <a:prstGeom prst="ellipse">
            <a:avLst/>
          </a:prstGeom>
          <a:noFill/>
          <a:ln>
            <a:noFill/>
          </a:ln>
        </p:spPr>
      </p:pic>
      <p:sp>
        <p:nvSpPr>
          <p:cNvPr id="151" name="Google Shape;151;p3"/>
          <p:cNvSpPr txBox="1"/>
          <p:nvPr/>
        </p:nvSpPr>
        <p:spPr>
          <a:xfrm>
            <a:off x="2959022" y="6542923"/>
            <a:ext cx="26409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u="sng">
                <a:solidFill>
                  <a:schemeClr val="dk1"/>
                </a:solidFill>
                <a:latin typeface="Arial"/>
                <a:ea typeface="Arial"/>
                <a:cs typeface="Arial"/>
                <a:sym typeface="Arial"/>
              </a:rPr>
              <a:t>￥1,100</a:t>
            </a:r>
            <a:r>
              <a:rPr lang="ja-JP" sz="1200" b="1" u="sng">
                <a:solidFill>
                  <a:schemeClr val="dk1"/>
                </a:solidFill>
                <a:latin typeface="Arial"/>
                <a:ea typeface="Arial"/>
                <a:cs typeface="Arial"/>
                <a:sym typeface="Arial"/>
              </a:rPr>
              <a:t>(tax in)</a:t>
            </a:r>
            <a:endParaRPr sz="2000" b="1" u="sng">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4"/>
          <p:cNvSpPr/>
          <p:nvPr/>
        </p:nvSpPr>
        <p:spPr>
          <a:xfrm>
            <a:off x="602783" y="2300315"/>
            <a:ext cx="2171596" cy="657467"/>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4"/>
          <p:cNvSpPr txBox="1"/>
          <p:nvPr/>
        </p:nvSpPr>
        <p:spPr>
          <a:xfrm>
            <a:off x="-23560" y="2268741"/>
            <a:ext cx="34588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i="0">
                <a:solidFill>
                  <a:srgbClr val="A48163"/>
                </a:solidFill>
                <a:latin typeface="Arial"/>
                <a:ea typeface="Arial"/>
                <a:cs typeface="Arial"/>
                <a:sym typeface="Arial"/>
              </a:rPr>
              <a:t>保水と保湿をおこない</a:t>
            </a:r>
            <a:endParaRPr sz="1800" b="1" i="0">
              <a:solidFill>
                <a:srgbClr val="A48163"/>
              </a:solidFill>
              <a:latin typeface="Arial"/>
              <a:ea typeface="Arial"/>
              <a:cs typeface="Arial"/>
              <a:sym typeface="Arial"/>
            </a:endParaRPr>
          </a:p>
          <a:p>
            <a:pPr marL="0" marR="0" lvl="0" indent="0" algn="ctr" rtl="0">
              <a:spcBef>
                <a:spcPts val="0"/>
              </a:spcBef>
              <a:spcAft>
                <a:spcPts val="0"/>
              </a:spcAft>
              <a:buNone/>
            </a:pPr>
            <a:r>
              <a:rPr lang="ja-JP" sz="1800" b="1" i="0">
                <a:solidFill>
                  <a:srgbClr val="A48163"/>
                </a:solidFill>
                <a:latin typeface="Arial"/>
                <a:ea typeface="Arial"/>
                <a:cs typeface="Arial"/>
                <a:sym typeface="Arial"/>
              </a:rPr>
              <a:t>お肌に潤いを与える</a:t>
            </a:r>
            <a:endParaRPr sz="1800" b="1" i="0">
              <a:solidFill>
                <a:srgbClr val="A48163"/>
              </a:solidFill>
              <a:latin typeface="Arial"/>
              <a:ea typeface="Arial"/>
              <a:cs typeface="Arial"/>
              <a:sym typeface="Arial"/>
            </a:endParaRPr>
          </a:p>
        </p:txBody>
      </p:sp>
      <p:sp>
        <p:nvSpPr>
          <p:cNvPr id="158" name="Google Shape;158;p4"/>
          <p:cNvSpPr/>
          <p:nvPr/>
        </p:nvSpPr>
        <p:spPr>
          <a:xfrm>
            <a:off x="585758" y="3949060"/>
            <a:ext cx="2171596" cy="638249"/>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9" name="Google Shape;159;p4"/>
          <p:cNvSpPr txBox="1"/>
          <p:nvPr/>
        </p:nvSpPr>
        <p:spPr>
          <a:xfrm>
            <a:off x="0" y="3929183"/>
            <a:ext cx="34588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a:solidFill>
                  <a:srgbClr val="A48163"/>
                </a:solidFill>
                <a:latin typeface="Arial"/>
                <a:ea typeface="Arial"/>
                <a:cs typeface="Arial"/>
                <a:sym typeface="Arial"/>
              </a:rPr>
              <a:t>美白効果</a:t>
            </a:r>
            <a:endParaRPr sz="1800" b="1">
              <a:solidFill>
                <a:srgbClr val="A48163"/>
              </a:solidFill>
              <a:latin typeface="Arial"/>
              <a:ea typeface="Arial"/>
              <a:cs typeface="Arial"/>
              <a:sym typeface="Arial"/>
            </a:endParaRPr>
          </a:p>
          <a:p>
            <a:pPr marL="0" marR="0" lvl="0" indent="0" algn="ctr" rtl="0">
              <a:spcBef>
                <a:spcPts val="0"/>
              </a:spcBef>
              <a:spcAft>
                <a:spcPts val="0"/>
              </a:spcAft>
              <a:buNone/>
            </a:pPr>
            <a:r>
              <a:rPr lang="ja-JP" sz="1800" b="1">
                <a:solidFill>
                  <a:srgbClr val="A48163"/>
                </a:solidFill>
                <a:latin typeface="Arial"/>
                <a:ea typeface="Arial"/>
                <a:cs typeface="Arial"/>
                <a:sym typeface="Arial"/>
              </a:rPr>
              <a:t>炎症を抑える作用</a:t>
            </a:r>
            <a:endParaRPr sz="1800" b="1">
              <a:solidFill>
                <a:srgbClr val="A48163"/>
              </a:solidFill>
              <a:latin typeface="Arial"/>
              <a:ea typeface="Arial"/>
              <a:cs typeface="Arial"/>
              <a:sym typeface="Arial"/>
            </a:endParaRPr>
          </a:p>
        </p:txBody>
      </p:sp>
      <p:sp>
        <p:nvSpPr>
          <p:cNvPr id="160" name="Google Shape;160;p4"/>
          <p:cNvSpPr/>
          <p:nvPr/>
        </p:nvSpPr>
        <p:spPr>
          <a:xfrm rot="-407059">
            <a:off x="147026" y="5944477"/>
            <a:ext cx="2764781" cy="963223"/>
          </a:xfrm>
          <a:prstGeom prst="flowChartAlternateProcess">
            <a:avLst/>
          </a:pr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4"/>
          <p:cNvSpPr/>
          <p:nvPr/>
        </p:nvSpPr>
        <p:spPr>
          <a:xfrm>
            <a:off x="0" y="246678"/>
            <a:ext cx="4049486" cy="1560768"/>
          </a:xfrm>
          <a:prstGeom prst="rect">
            <a:avLst/>
          </a:prstGeom>
          <a:solidFill>
            <a:srgbClr val="E8E1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2" name="Google Shape;162;p4"/>
          <p:cNvPicPr preferRelativeResize="0"/>
          <p:nvPr/>
        </p:nvPicPr>
        <p:blipFill rotWithShape="1">
          <a:blip r:embed="rId3">
            <a:alphaModFix/>
          </a:blip>
          <a:srcRect l="10106" r="10106"/>
          <a:stretch/>
        </p:blipFill>
        <p:spPr>
          <a:xfrm>
            <a:off x="2851316" y="1906158"/>
            <a:ext cx="2467689" cy="4634476"/>
          </a:xfrm>
          <a:prstGeom prst="rect">
            <a:avLst/>
          </a:prstGeom>
          <a:noFill/>
          <a:ln>
            <a:noFill/>
          </a:ln>
        </p:spPr>
      </p:pic>
      <p:sp>
        <p:nvSpPr>
          <p:cNvPr id="163" name="Google Shape;163;p4"/>
          <p:cNvSpPr txBox="1"/>
          <p:nvPr/>
        </p:nvSpPr>
        <p:spPr>
          <a:xfrm>
            <a:off x="-109536" y="580786"/>
            <a:ext cx="4305877" cy="892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Epi After Gel</a:t>
            </a:r>
            <a:endParaRPr/>
          </a:p>
          <a:p>
            <a:pPr marL="0" marR="0" lvl="0" indent="0" algn="ctr" rtl="0">
              <a:spcBef>
                <a:spcPts val="0"/>
              </a:spcBef>
              <a:spcAft>
                <a:spcPts val="0"/>
              </a:spcAft>
              <a:buNone/>
            </a:pPr>
            <a:r>
              <a:rPr lang="ja-JP" sz="2000" b="1">
                <a:solidFill>
                  <a:schemeClr val="dk1"/>
                </a:solidFill>
                <a:latin typeface="Arial"/>
                <a:ea typeface="Arial"/>
                <a:cs typeface="Arial"/>
                <a:sym typeface="Arial"/>
              </a:rPr>
              <a:t>‐エピアフタージェル‐</a:t>
            </a:r>
            <a:endParaRPr sz="2000" b="1">
              <a:solidFill>
                <a:schemeClr val="dk1"/>
              </a:solidFill>
              <a:latin typeface="Arial"/>
              <a:ea typeface="Arial"/>
              <a:cs typeface="Arial"/>
              <a:sym typeface="Arial"/>
            </a:endParaRPr>
          </a:p>
        </p:txBody>
      </p:sp>
      <p:sp>
        <p:nvSpPr>
          <p:cNvPr id="164" name="Google Shape;164;p4"/>
          <p:cNvSpPr txBox="1"/>
          <p:nvPr/>
        </p:nvSpPr>
        <p:spPr>
          <a:xfrm>
            <a:off x="2959022" y="6542923"/>
            <a:ext cx="255577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u="sng">
                <a:solidFill>
                  <a:schemeClr val="dk1"/>
                </a:solidFill>
                <a:latin typeface="Arial"/>
                <a:ea typeface="Arial"/>
                <a:cs typeface="Arial"/>
                <a:sym typeface="Arial"/>
              </a:rPr>
              <a:t>￥4,400</a:t>
            </a:r>
            <a:r>
              <a:rPr lang="ja-JP" sz="1200" b="1" u="sng">
                <a:solidFill>
                  <a:schemeClr val="dk1"/>
                </a:solidFill>
                <a:latin typeface="Arial"/>
                <a:ea typeface="Arial"/>
                <a:cs typeface="Arial"/>
                <a:sym typeface="Arial"/>
              </a:rPr>
              <a:t>(tax in)</a:t>
            </a:r>
            <a:endParaRPr sz="2000" b="1" u="sng">
              <a:solidFill>
                <a:schemeClr val="dk1"/>
              </a:solidFill>
              <a:latin typeface="Arial"/>
              <a:ea typeface="Arial"/>
              <a:cs typeface="Arial"/>
              <a:sym typeface="Arial"/>
            </a:endParaRPr>
          </a:p>
        </p:txBody>
      </p:sp>
      <p:sp>
        <p:nvSpPr>
          <p:cNvPr id="165" name="Google Shape;165;p4"/>
          <p:cNvSpPr/>
          <p:nvPr/>
        </p:nvSpPr>
        <p:spPr>
          <a:xfrm>
            <a:off x="100633" y="2257605"/>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１</a:t>
            </a:r>
            <a:endParaRPr/>
          </a:p>
        </p:txBody>
      </p:sp>
      <p:sp>
        <p:nvSpPr>
          <p:cNvPr id="166" name="Google Shape;166;p4"/>
          <p:cNvSpPr txBox="1"/>
          <p:nvPr/>
        </p:nvSpPr>
        <p:spPr>
          <a:xfrm>
            <a:off x="100633" y="2930522"/>
            <a:ext cx="291926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Arial"/>
                <a:ea typeface="Arial"/>
                <a:cs typeface="Arial"/>
                <a:sym typeface="Arial"/>
              </a:rPr>
              <a:t>化粧水とクリームの役割を両方果たします。これ</a:t>
            </a:r>
            <a:r>
              <a:rPr lang="ja-JP" sz="1200">
                <a:solidFill>
                  <a:srgbClr val="595959"/>
                </a:solidFill>
                <a:latin typeface="Calibri"/>
                <a:ea typeface="Calibri"/>
                <a:cs typeface="Calibri"/>
                <a:sym typeface="Calibri"/>
              </a:rPr>
              <a:t>1</a:t>
            </a:r>
            <a:r>
              <a:rPr lang="ja-JP" sz="1200">
                <a:solidFill>
                  <a:srgbClr val="595959"/>
                </a:solidFill>
                <a:latin typeface="Arial"/>
                <a:ea typeface="Arial"/>
                <a:cs typeface="Arial"/>
                <a:sym typeface="Arial"/>
              </a:rPr>
              <a:t>本でお肌のインナードライにケアをおこない、乾燥のお悩みに対してアプローチをします。</a:t>
            </a:r>
            <a:endParaRPr sz="1200" b="0" i="0">
              <a:solidFill>
                <a:srgbClr val="595959"/>
              </a:solidFill>
              <a:latin typeface="Arial"/>
              <a:ea typeface="Arial"/>
              <a:cs typeface="Arial"/>
              <a:sym typeface="Arial"/>
            </a:endParaRPr>
          </a:p>
        </p:txBody>
      </p:sp>
      <p:sp>
        <p:nvSpPr>
          <p:cNvPr id="167" name="Google Shape;167;p4"/>
          <p:cNvSpPr/>
          <p:nvPr/>
        </p:nvSpPr>
        <p:spPr>
          <a:xfrm>
            <a:off x="83608" y="3906350"/>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2</a:t>
            </a:r>
            <a:endParaRPr/>
          </a:p>
        </p:txBody>
      </p:sp>
      <p:sp>
        <p:nvSpPr>
          <p:cNvPr id="168" name="Google Shape;168;p4"/>
          <p:cNvSpPr txBox="1"/>
          <p:nvPr/>
        </p:nvSpPr>
        <p:spPr>
          <a:xfrm>
            <a:off x="83608" y="4579267"/>
            <a:ext cx="291926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Arial"/>
                <a:ea typeface="Arial"/>
                <a:cs typeface="Arial"/>
                <a:sym typeface="Arial"/>
              </a:rPr>
              <a:t>ビタミン</a:t>
            </a:r>
            <a:r>
              <a:rPr lang="ja-JP" sz="1200">
                <a:solidFill>
                  <a:srgbClr val="595959"/>
                </a:solidFill>
                <a:latin typeface="Calibri"/>
                <a:ea typeface="Calibri"/>
                <a:cs typeface="Calibri"/>
                <a:sym typeface="Calibri"/>
              </a:rPr>
              <a:t>C誘導体やサラブレッドプラセンタが配合されていて、美白効果や抗炎症作用が含まれている。天然由来の成分を使っている分、お子様の乾燥やお肌トラブルに対しても活用可能。</a:t>
            </a:r>
            <a:endParaRPr sz="1200" b="0" i="0">
              <a:solidFill>
                <a:srgbClr val="595959"/>
              </a:solidFill>
              <a:latin typeface="Calibri"/>
              <a:ea typeface="Calibri"/>
              <a:cs typeface="Calibri"/>
              <a:sym typeface="Calibri"/>
            </a:endParaRPr>
          </a:p>
        </p:txBody>
      </p:sp>
      <p:sp>
        <p:nvSpPr>
          <p:cNvPr id="169" name="Google Shape;169;p4"/>
          <p:cNvSpPr txBox="1"/>
          <p:nvPr/>
        </p:nvSpPr>
        <p:spPr>
          <a:xfrm rot="-435114">
            <a:off x="224849" y="6137547"/>
            <a:ext cx="2609132" cy="5770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050">
                <a:solidFill>
                  <a:srgbClr val="595959"/>
                </a:solidFill>
                <a:latin typeface="Calibri"/>
                <a:ea typeface="Calibri"/>
                <a:cs typeface="Calibri"/>
                <a:sym typeface="Calibri"/>
              </a:rPr>
              <a:t>乾燥に悩んでいる方は、植木鉢にジョウロでこまめにお水を与える要領で、お肌にもこまめに塗ることで保湿力UP!!</a:t>
            </a:r>
            <a:endParaRPr sz="1050">
              <a:solidFill>
                <a:srgbClr val="595959"/>
              </a:solidFill>
              <a:latin typeface="Calibri"/>
              <a:ea typeface="Calibri"/>
              <a:cs typeface="Calibri"/>
              <a:sym typeface="Calibri"/>
            </a:endParaRPr>
          </a:p>
        </p:txBody>
      </p:sp>
      <p:pic>
        <p:nvPicPr>
          <p:cNvPr id="170" name="Google Shape;170;p4"/>
          <p:cNvPicPr preferRelativeResize="0"/>
          <p:nvPr/>
        </p:nvPicPr>
        <p:blipFill rotWithShape="1">
          <a:blip r:embed="rId4">
            <a:alphaModFix/>
          </a:blip>
          <a:srcRect l="16267" t="41282" r="72642" b="47766"/>
          <a:stretch/>
        </p:blipFill>
        <p:spPr>
          <a:xfrm rot="-505704">
            <a:off x="139498" y="5575229"/>
            <a:ext cx="1027760" cy="60603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5"/>
          <p:cNvPicPr preferRelativeResize="0"/>
          <p:nvPr/>
        </p:nvPicPr>
        <p:blipFill rotWithShape="1">
          <a:blip r:embed="rId3">
            <a:alphaModFix/>
          </a:blip>
          <a:srcRect l="11704" r="11704"/>
          <a:stretch/>
        </p:blipFill>
        <p:spPr>
          <a:xfrm>
            <a:off x="2848751" y="1849424"/>
            <a:ext cx="2417841" cy="4738940"/>
          </a:xfrm>
          <a:prstGeom prst="rect">
            <a:avLst/>
          </a:prstGeom>
          <a:noFill/>
          <a:ln>
            <a:noFill/>
          </a:ln>
        </p:spPr>
      </p:pic>
      <p:sp>
        <p:nvSpPr>
          <p:cNvPr id="176" name="Google Shape;176;p5"/>
          <p:cNvSpPr/>
          <p:nvPr/>
        </p:nvSpPr>
        <p:spPr>
          <a:xfrm rot="-407059">
            <a:off x="91055" y="6142669"/>
            <a:ext cx="1967961" cy="812756"/>
          </a:xfrm>
          <a:prstGeom prst="flowChartAlternateProcess">
            <a:avLst/>
          </a:pr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5"/>
          <p:cNvSpPr/>
          <p:nvPr/>
        </p:nvSpPr>
        <p:spPr>
          <a:xfrm>
            <a:off x="-1" y="246678"/>
            <a:ext cx="4295554" cy="1560768"/>
          </a:xfrm>
          <a:prstGeom prst="rect">
            <a:avLst/>
          </a:prstGeom>
          <a:solidFill>
            <a:srgbClr val="E8E1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Google Shape;178;p5"/>
          <p:cNvSpPr txBox="1"/>
          <p:nvPr/>
        </p:nvSpPr>
        <p:spPr>
          <a:xfrm>
            <a:off x="2959022" y="6542923"/>
            <a:ext cx="26409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u="sng">
                <a:solidFill>
                  <a:schemeClr val="dk1"/>
                </a:solidFill>
                <a:latin typeface="Arial"/>
                <a:ea typeface="Arial"/>
                <a:cs typeface="Arial"/>
                <a:sym typeface="Arial"/>
              </a:rPr>
              <a:t>￥4,180</a:t>
            </a:r>
            <a:r>
              <a:rPr lang="ja-JP" sz="1200" b="1" u="sng">
                <a:solidFill>
                  <a:schemeClr val="dk1"/>
                </a:solidFill>
                <a:latin typeface="Arial"/>
                <a:ea typeface="Arial"/>
                <a:cs typeface="Arial"/>
                <a:sym typeface="Arial"/>
              </a:rPr>
              <a:t>(tax in)</a:t>
            </a:r>
            <a:endParaRPr sz="2000" b="1" u="sng">
              <a:solidFill>
                <a:schemeClr val="dk1"/>
              </a:solidFill>
              <a:latin typeface="Arial"/>
              <a:ea typeface="Arial"/>
              <a:cs typeface="Arial"/>
              <a:sym typeface="Arial"/>
            </a:endParaRPr>
          </a:p>
        </p:txBody>
      </p:sp>
      <p:grpSp>
        <p:nvGrpSpPr>
          <p:cNvPr id="179" name="Google Shape;179;p5"/>
          <p:cNvGrpSpPr/>
          <p:nvPr/>
        </p:nvGrpSpPr>
        <p:grpSpPr>
          <a:xfrm>
            <a:off x="5451" y="1958607"/>
            <a:ext cx="3458818" cy="1347933"/>
            <a:chOff x="22719" y="1958607"/>
            <a:chExt cx="3458818" cy="1347933"/>
          </a:xfrm>
        </p:grpSpPr>
        <p:sp>
          <p:nvSpPr>
            <p:cNvPr id="180" name="Google Shape;180;p5"/>
            <p:cNvSpPr/>
            <p:nvPr/>
          </p:nvSpPr>
          <p:spPr>
            <a:xfrm>
              <a:off x="566791" y="1980879"/>
              <a:ext cx="2381537" cy="584775"/>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1" name="Google Shape;181;p5"/>
            <p:cNvSpPr txBox="1"/>
            <p:nvPr/>
          </p:nvSpPr>
          <p:spPr>
            <a:xfrm>
              <a:off x="22719" y="2055459"/>
              <a:ext cx="345881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a:solidFill>
                    <a:srgbClr val="A48163"/>
                  </a:solidFill>
                  <a:latin typeface="Arial"/>
                  <a:ea typeface="Arial"/>
                  <a:cs typeface="Arial"/>
                  <a:sym typeface="Arial"/>
                </a:rPr>
                <a:t>ごわつかず白浮きしない</a:t>
              </a:r>
              <a:endParaRPr/>
            </a:p>
          </p:txBody>
        </p:sp>
        <p:sp>
          <p:nvSpPr>
            <p:cNvPr id="182" name="Google Shape;182;p5"/>
            <p:cNvSpPr/>
            <p:nvPr/>
          </p:nvSpPr>
          <p:spPr>
            <a:xfrm>
              <a:off x="42492" y="1958607"/>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１</a:t>
              </a:r>
              <a:endParaRPr/>
            </a:p>
          </p:txBody>
        </p:sp>
        <p:sp>
          <p:nvSpPr>
            <p:cNvPr id="183" name="Google Shape;183;p5"/>
            <p:cNvSpPr txBox="1"/>
            <p:nvPr/>
          </p:nvSpPr>
          <p:spPr>
            <a:xfrm>
              <a:off x="95279" y="2475543"/>
              <a:ext cx="291926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a:solidFill>
                    <a:srgbClr val="595959"/>
                  </a:solidFill>
                  <a:latin typeface="Arial"/>
                  <a:ea typeface="Arial"/>
                  <a:cs typeface="Arial"/>
                  <a:sym typeface="Arial"/>
                </a:rPr>
                <a:t>SPF 50+ PA++++なのに白浮きしない美容液のような日焼け止め。透明感のある仕上がりになるので化粧下地としてもお使いいただけます。</a:t>
              </a:r>
              <a:endParaRPr sz="1200" b="0" i="0">
                <a:solidFill>
                  <a:srgbClr val="595959"/>
                </a:solidFill>
                <a:latin typeface="Arial"/>
                <a:ea typeface="Arial"/>
                <a:cs typeface="Arial"/>
                <a:sym typeface="Arial"/>
              </a:endParaRPr>
            </a:p>
          </p:txBody>
        </p:sp>
      </p:grpSp>
      <p:sp>
        <p:nvSpPr>
          <p:cNvPr id="184" name="Google Shape;184;p5"/>
          <p:cNvSpPr txBox="1"/>
          <p:nvPr/>
        </p:nvSpPr>
        <p:spPr>
          <a:xfrm rot="-387362">
            <a:off x="38864" y="6237008"/>
            <a:ext cx="2104513"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00">
                <a:solidFill>
                  <a:srgbClr val="595959"/>
                </a:solidFill>
                <a:latin typeface="Calibri"/>
                <a:ea typeface="Calibri"/>
                <a:cs typeface="Calibri"/>
                <a:sym typeface="Calibri"/>
              </a:rPr>
              <a:t>ウォータープルーフ!!</a:t>
            </a:r>
            <a:endParaRPr/>
          </a:p>
          <a:p>
            <a:pPr marL="0" marR="0" lvl="0" indent="0" algn="ctr" rtl="0">
              <a:spcBef>
                <a:spcPts val="0"/>
              </a:spcBef>
              <a:spcAft>
                <a:spcPts val="0"/>
              </a:spcAft>
              <a:buNone/>
            </a:pPr>
            <a:r>
              <a:rPr lang="ja-JP" sz="1100" b="0" i="0">
                <a:solidFill>
                  <a:srgbClr val="595959"/>
                </a:solidFill>
                <a:latin typeface="Arial"/>
                <a:ea typeface="Arial"/>
                <a:cs typeface="Arial"/>
                <a:sym typeface="Arial"/>
              </a:rPr>
              <a:t>汗に負けず、海やプールなどレジャーにもご使用できます。</a:t>
            </a:r>
            <a:endParaRPr sz="1100">
              <a:solidFill>
                <a:srgbClr val="595959"/>
              </a:solidFill>
              <a:latin typeface="Calibri"/>
              <a:ea typeface="Calibri"/>
              <a:cs typeface="Calibri"/>
              <a:sym typeface="Calibri"/>
            </a:endParaRPr>
          </a:p>
        </p:txBody>
      </p:sp>
      <p:pic>
        <p:nvPicPr>
          <p:cNvPr id="185" name="Google Shape;185;p5"/>
          <p:cNvPicPr preferRelativeResize="0"/>
          <p:nvPr/>
        </p:nvPicPr>
        <p:blipFill rotWithShape="1">
          <a:blip r:embed="rId4">
            <a:alphaModFix/>
          </a:blip>
          <a:srcRect l="16267" t="41282" r="72642" b="47766"/>
          <a:stretch/>
        </p:blipFill>
        <p:spPr>
          <a:xfrm rot="-505704">
            <a:off x="82512" y="5817666"/>
            <a:ext cx="1027760" cy="606037"/>
          </a:xfrm>
          <a:prstGeom prst="rect">
            <a:avLst/>
          </a:prstGeom>
          <a:noFill/>
          <a:ln>
            <a:noFill/>
          </a:ln>
        </p:spPr>
      </p:pic>
      <p:grpSp>
        <p:nvGrpSpPr>
          <p:cNvPr id="186" name="Google Shape;186;p5"/>
          <p:cNvGrpSpPr/>
          <p:nvPr/>
        </p:nvGrpSpPr>
        <p:grpSpPr>
          <a:xfrm>
            <a:off x="-90578" y="3337968"/>
            <a:ext cx="3458818" cy="1111666"/>
            <a:chOff x="-41116" y="3969673"/>
            <a:chExt cx="3458818" cy="1111666"/>
          </a:xfrm>
        </p:grpSpPr>
        <p:sp>
          <p:nvSpPr>
            <p:cNvPr id="187" name="Google Shape;187;p5"/>
            <p:cNvSpPr/>
            <p:nvPr/>
          </p:nvSpPr>
          <p:spPr>
            <a:xfrm>
              <a:off x="544642" y="3969673"/>
              <a:ext cx="2171596" cy="712497"/>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5"/>
            <p:cNvSpPr txBox="1"/>
            <p:nvPr/>
          </p:nvSpPr>
          <p:spPr>
            <a:xfrm>
              <a:off x="-41116" y="4010890"/>
              <a:ext cx="345881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i="0">
                  <a:solidFill>
                    <a:srgbClr val="A48163"/>
                  </a:solidFill>
                  <a:latin typeface="Arial"/>
                  <a:ea typeface="Arial"/>
                  <a:cs typeface="Arial"/>
                  <a:sym typeface="Arial"/>
                </a:rPr>
                <a:t>無添加・紫外線吸収剤</a:t>
              </a:r>
              <a:endParaRPr sz="1600" b="1" i="0">
                <a:solidFill>
                  <a:srgbClr val="A48163"/>
                </a:solidFill>
                <a:latin typeface="Arial"/>
                <a:ea typeface="Arial"/>
                <a:cs typeface="Arial"/>
                <a:sym typeface="Arial"/>
              </a:endParaRPr>
            </a:p>
            <a:p>
              <a:pPr marL="0" marR="0" lvl="0" indent="0" algn="ctr" rtl="0">
                <a:spcBef>
                  <a:spcPts val="0"/>
                </a:spcBef>
                <a:spcAft>
                  <a:spcPts val="0"/>
                </a:spcAft>
                <a:buNone/>
              </a:pPr>
              <a:r>
                <a:rPr lang="ja-JP" sz="1600" b="1">
                  <a:solidFill>
                    <a:srgbClr val="A48163"/>
                  </a:solidFill>
                  <a:latin typeface="Arial"/>
                  <a:ea typeface="Arial"/>
                  <a:cs typeface="Arial"/>
                  <a:sym typeface="Arial"/>
                </a:rPr>
                <a:t>不使用でお肌に優しい</a:t>
              </a:r>
              <a:endParaRPr sz="1600" b="1" i="0">
                <a:solidFill>
                  <a:srgbClr val="A48163"/>
                </a:solidFill>
                <a:latin typeface="Arial"/>
                <a:ea typeface="Arial"/>
                <a:cs typeface="Arial"/>
                <a:sym typeface="Arial"/>
              </a:endParaRPr>
            </a:p>
          </p:txBody>
        </p:sp>
        <p:sp>
          <p:nvSpPr>
            <p:cNvPr id="189" name="Google Shape;189;p5"/>
            <p:cNvSpPr/>
            <p:nvPr/>
          </p:nvSpPr>
          <p:spPr>
            <a:xfrm>
              <a:off x="64803" y="3982392"/>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２</a:t>
              </a:r>
              <a:endParaRPr sz="2000" b="1">
                <a:solidFill>
                  <a:srgbClr val="7F6000"/>
                </a:solidFill>
                <a:latin typeface="Arial"/>
                <a:ea typeface="Arial"/>
                <a:cs typeface="Arial"/>
                <a:sym typeface="Arial"/>
              </a:endParaRPr>
            </a:p>
          </p:txBody>
        </p:sp>
        <p:sp>
          <p:nvSpPr>
            <p:cNvPr id="190" name="Google Shape;190;p5"/>
            <p:cNvSpPr txBox="1"/>
            <p:nvPr/>
          </p:nvSpPr>
          <p:spPr>
            <a:xfrm>
              <a:off x="47192" y="4619674"/>
              <a:ext cx="291926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a:solidFill>
                    <a:srgbClr val="595959"/>
                  </a:solidFill>
                  <a:latin typeface="Arial"/>
                  <a:ea typeface="Arial"/>
                  <a:cs typeface="Arial"/>
                  <a:sym typeface="Arial"/>
                </a:rPr>
                <a:t>ノンケミカル（紫外線吸収剤不使用）だから、低刺激でお肌に優しい。</a:t>
              </a:r>
              <a:endParaRPr sz="1200" b="0" i="0">
                <a:solidFill>
                  <a:srgbClr val="595959"/>
                </a:solidFill>
                <a:latin typeface="Arial"/>
                <a:ea typeface="Arial"/>
                <a:cs typeface="Arial"/>
                <a:sym typeface="Arial"/>
              </a:endParaRPr>
            </a:p>
          </p:txBody>
        </p:sp>
      </p:grpSp>
      <p:grpSp>
        <p:nvGrpSpPr>
          <p:cNvPr id="191" name="Google Shape;191;p5"/>
          <p:cNvGrpSpPr/>
          <p:nvPr/>
        </p:nvGrpSpPr>
        <p:grpSpPr>
          <a:xfrm>
            <a:off x="-69552" y="4490339"/>
            <a:ext cx="3458818" cy="1426800"/>
            <a:chOff x="-84436" y="3173605"/>
            <a:chExt cx="3458818" cy="1426800"/>
          </a:xfrm>
        </p:grpSpPr>
        <p:sp>
          <p:nvSpPr>
            <p:cNvPr id="192" name="Google Shape;192;p5"/>
            <p:cNvSpPr/>
            <p:nvPr/>
          </p:nvSpPr>
          <p:spPr>
            <a:xfrm>
              <a:off x="541907" y="3173605"/>
              <a:ext cx="2171596" cy="648533"/>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3" name="Google Shape;193;p5"/>
            <p:cNvSpPr txBox="1"/>
            <p:nvPr/>
          </p:nvSpPr>
          <p:spPr>
            <a:xfrm>
              <a:off x="-84436" y="3190797"/>
              <a:ext cx="345881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a:solidFill>
                    <a:srgbClr val="A48163"/>
                  </a:solidFill>
                  <a:latin typeface="Arial"/>
                  <a:ea typeface="Arial"/>
                  <a:cs typeface="Arial"/>
                  <a:sym typeface="Arial"/>
                </a:rPr>
                <a:t>潤いを保ちながら</a:t>
              </a:r>
              <a:endParaRPr sz="1600" b="1">
                <a:solidFill>
                  <a:srgbClr val="A48163"/>
                </a:solidFill>
                <a:latin typeface="Arial"/>
                <a:ea typeface="Arial"/>
                <a:cs typeface="Arial"/>
                <a:sym typeface="Arial"/>
              </a:endParaRPr>
            </a:p>
            <a:p>
              <a:pPr marL="0" marR="0" lvl="0" indent="0" algn="ctr" rtl="0">
                <a:spcBef>
                  <a:spcPts val="0"/>
                </a:spcBef>
                <a:spcAft>
                  <a:spcPts val="0"/>
                </a:spcAft>
                <a:buNone/>
              </a:pPr>
              <a:r>
                <a:rPr lang="ja-JP" sz="1600" b="1">
                  <a:solidFill>
                    <a:srgbClr val="A48163"/>
                  </a:solidFill>
                  <a:latin typeface="Arial"/>
                  <a:ea typeface="Arial"/>
                  <a:cs typeface="Arial"/>
                  <a:sym typeface="Arial"/>
                </a:rPr>
                <a:t>ブルーライトもブロック</a:t>
              </a:r>
              <a:endParaRPr sz="1600" b="1">
                <a:solidFill>
                  <a:srgbClr val="A48163"/>
                </a:solidFill>
                <a:latin typeface="Arial"/>
                <a:ea typeface="Arial"/>
                <a:cs typeface="Arial"/>
                <a:sym typeface="Arial"/>
              </a:endParaRPr>
            </a:p>
          </p:txBody>
        </p:sp>
        <p:sp>
          <p:nvSpPr>
            <p:cNvPr id="194" name="Google Shape;194;p5"/>
            <p:cNvSpPr/>
            <p:nvPr/>
          </p:nvSpPr>
          <p:spPr>
            <a:xfrm>
              <a:off x="17607" y="3179661"/>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３</a:t>
              </a:r>
              <a:endParaRPr/>
            </a:p>
          </p:txBody>
        </p:sp>
        <p:sp>
          <p:nvSpPr>
            <p:cNvPr id="195" name="Google Shape;195;p5"/>
            <p:cNvSpPr txBox="1"/>
            <p:nvPr/>
          </p:nvSpPr>
          <p:spPr>
            <a:xfrm>
              <a:off x="17301" y="3769408"/>
              <a:ext cx="300819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a:solidFill>
                    <a:srgbClr val="595959"/>
                  </a:solidFill>
                  <a:latin typeface="Arial"/>
                  <a:ea typeface="Arial"/>
                  <a:cs typeface="Arial"/>
                  <a:sym typeface="Arial"/>
                </a:rPr>
                <a:t>紫外線を含め、PCやスマートフォンから発生しているブルーライトは肌の大敵。</a:t>
              </a:r>
              <a:endParaRPr sz="1200" b="0" i="0">
                <a:solidFill>
                  <a:srgbClr val="595959"/>
                </a:solidFill>
                <a:latin typeface="Arial"/>
                <a:ea typeface="Arial"/>
                <a:cs typeface="Arial"/>
                <a:sym typeface="Arial"/>
              </a:endParaRPr>
            </a:p>
            <a:p>
              <a:pPr marL="0" marR="0" lvl="0" indent="0" algn="l" rtl="0">
                <a:spcBef>
                  <a:spcPts val="0"/>
                </a:spcBef>
                <a:spcAft>
                  <a:spcPts val="0"/>
                </a:spcAft>
                <a:buNone/>
              </a:pPr>
              <a:r>
                <a:rPr lang="ja-JP" sz="1200">
                  <a:solidFill>
                    <a:srgbClr val="595959"/>
                  </a:solidFill>
                  <a:latin typeface="Arial"/>
                  <a:ea typeface="Arial"/>
                  <a:cs typeface="Arial"/>
                  <a:sym typeface="Arial"/>
                </a:rPr>
                <a:t>新美容成分で肌をしっかり保湿</a:t>
              </a:r>
              <a:endParaRPr sz="1200">
                <a:solidFill>
                  <a:srgbClr val="595959"/>
                </a:solidFill>
                <a:latin typeface="Arial"/>
                <a:ea typeface="Arial"/>
                <a:cs typeface="Arial"/>
                <a:sym typeface="Arial"/>
              </a:endParaRPr>
            </a:p>
            <a:p>
              <a:pPr marL="0" marR="0" lvl="0" indent="0" algn="l" rtl="0">
                <a:spcBef>
                  <a:spcPts val="0"/>
                </a:spcBef>
                <a:spcAft>
                  <a:spcPts val="0"/>
                </a:spcAft>
                <a:buNone/>
              </a:pPr>
              <a:r>
                <a:rPr lang="ja-JP" sz="1200">
                  <a:solidFill>
                    <a:srgbClr val="595959"/>
                  </a:solidFill>
                  <a:latin typeface="Arial"/>
                  <a:ea typeface="Arial"/>
                  <a:cs typeface="Arial"/>
                  <a:sym typeface="Arial"/>
                </a:rPr>
                <a:t>しながら保護します。</a:t>
              </a:r>
              <a:endParaRPr sz="1200">
                <a:solidFill>
                  <a:srgbClr val="595959"/>
                </a:solidFill>
                <a:latin typeface="Arial"/>
                <a:ea typeface="Arial"/>
                <a:cs typeface="Arial"/>
                <a:sym typeface="Arial"/>
              </a:endParaRPr>
            </a:p>
          </p:txBody>
        </p:sp>
      </p:grpSp>
      <p:sp>
        <p:nvSpPr>
          <p:cNvPr id="196" name="Google Shape;196;p5"/>
          <p:cNvSpPr txBox="1"/>
          <p:nvPr/>
        </p:nvSpPr>
        <p:spPr>
          <a:xfrm>
            <a:off x="-64398" y="537125"/>
            <a:ext cx="442374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800" b="1">
                <a:solidFill>
                  <a:schemeClr val="dk1"/>
                </a:solidFill>
                <a:latin typeface="Arial"/>
                <a:ea typeface="Arial"/>
                <a:cs typeface="Arial"/>
                <a:sym typeface="Arial"/>
              </a:rPr>
              <a:t>Sun Protector Essence</a:t>
            </a:r>
            <a:endParaRPr/>
          </a:p>
          <a:p>
            <a:pPr marL="0" marR="0" lvl="0" indent="0" algn="ctr" rtl="0">
              <a:spcBef>
                <a:spcPts val="0"/>
              </a:spcBef>
              <a:spcAft>
                <a:spcPts val="0"/>
              </a:spcAft>
              <a:buNone/>
            </a:pPr>
            <a:r>
              <a:rPr lang="ja-JP" sz="2000" b="1">
                <a:solidFill>
                  <a:schemeClr val="dk1"/>
                </a:solidFill>
                <a:latin typeface="Arial"/>
                <a:ea typeface="Arial"/>
                <a:cs typeface="Arial"/>
                <a:sym typeface="Arial"/>
              </a:rPr>
              <a:t>‐</a:t>
            </a:r>
            <a:r>
              <a:rPr lang="ja-JP" sz="1800" b="1">
                <a:solidFill>
                  <a:schemeClr val="dk1"/>
                </a:solidFill>
                <a:latin typeface="Arial"/>
                <a:ea typeface="Arial"/>
                <a:cs typeface="Arial"/>
                <a:sym typeface="Arial"/>
              </a:rPr>
              <a:t>サンプロテクターエッセンスプラス</a:t>
            </a:r>
            <a:r>
              <a:rPr lang="ja-JP" sz="2000" b="1">
                <a:solidFill>
                  <a:schemeClr val="dk1"/>
                </a:solidFill>
                <a:latin typeface="Arial"/>
                <a:ea typeface="Arial"/>
                <a:cs typeface="Arial"/>
                <a:sym typeface="Arial"/>
              </a:rPr>
              <a:t>‐</a:t>
            </a:r>
            <a:endParaRPr sz="2000" b="1">
              <a:solidFill>
                <a:schemeClr val="dk1"/>
              </a:solidFill>
              <a:latin typeface="Arial"/>
              <a:ea typeface="Arial"/>
              <a:cs typeface="Arial"/>
              <a:sym typeface="Arial"/>
            </a:endParaRPr>
          </a:p>
        </p:txBody>
      </p:sp>
      <p:pic>
        <p:nvPicPr>
          <p:cNvPr id="197" name="Google Shape;197;p5"/>
          <p:cNvPicPr preferRelativeResize="0"/>
          <p:nvPr/>
        </p:nvPicPr>
        <p:blipFill rotWithShape="1">
          <a:blip r:embed="rId5">
            <a:alphaModFix/>
          </a:blip>
          <a:srcRect r="31975"/>
          <a:stretch/>
        </p:blipFill>
        <p:spPr>
          <a:xfrm>
            <a:off x="1981761" y="5395361"/>
            <a:ext cx="1520155" cy="1489804"/>
          </a:xfrm>
          <a:prstGeom prst="ellipse">
            <a:avLst/>
          </a:prstGeom>
          <a:noFill/>
          <a:ln>
            <a:noFill/>
          </a:ln>
        </p:spPr>
      </p:pic>
      <p:pic>
        <p:nvPicPr>
          <p:cNvPr id="198" name="Google Shape;198;p5" descr="カップに入った飲み物&#10;&#10;中程度の精度で自動的に生成された説明"/>
          <p:cNvPicPr preferRelativeResize="0"/>
          <p:nvPr/>
        </p:nvPicPr>
        <p:blipFill rotWithShape="1">
          <a:blip r:embed="rId6">
            <a:alphaModFix/>
          </a:blip>
          <a:srcRect/>
          <a:stretch/>
        </p:blipFill>
        <p:spPr>
          <a:xfrm>
            <a:off x="3106652" y="3168503"/>
            <a:ext cx="1958181" cy="1958181"/>
          </a:xfrm>
          <a:prstGeom prst="rect">
            <a:avLst/>
          </a:prstGeom>
          <a:noFill/>
          <a:ln>
            <a:noFill/>
          </a:ln>
        </p:spPr>
      </p:pic>
      <p:sp>
        <p:nvSpPr>
          <p:cNvPr id="199" name="Google Shape;199;p5"/>
          <p:cNvSpPr txBox="1"/>
          <p:nvPr/>
        </p:nvSpPr>
        <p:spPr>
          <a:xfrm>
            <a:off x="3584328" y="604067"/>
            <a:ext cx="123078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400" b="1">
                <a:solidFill>
                  <a:schemeClr val="dk1"/>
                </a:solidFill>
                <a:latin typeface="Arial"/>
                <a:ea typeface="Arial"/>
                <a:cs typeface="Arial"/>
                <a:sym typeface="Arial"/>
              </a:rPr>
              <a:t>＋</a:t>
            </a:r>
            <a:endParaRPr sz="1400" b="1">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6"/>
          <p:cNvPicPr preferRelativeResize="0"/>
          <p:nvPr/>
        </p:nvPicPr>
        <p:blipFill rotWithShape="1">
          <a:blip r:embed="rId3">
            <a:alphaModFix/>
          </a:blip>
          <a:srcRect l="13886" r="10926" b="1710"/>
          <a:stretch/>
        </p:blipFill>
        <p:spPr>
          <a:xfrm>
            <a:off x="2848751" y="1849424"/>
            <a:ext cx="2417841" cy="4738940"/>
          </a:xfrm>
          <a:prstGeom prst="rect">
            <a:avLst/>
          </a:prstGeom>
          <a:noFill/>
          <a:ln>
            <a:noFill/>
          </a:ln>
        </p:spPr>
      </p:pic>
      <p:sp>
        <p:nvSpPr>
          <p:cNvPr id="205" name="Google Shape;205;p6"/>
          <p:cNvSpPr/>
          <p:nvPr/>
        </p:nvSpPr>
        <p:spPr>
          <a:xfrm rot="-407059">
            <a:off x="119003" y="6131522"/>
            <a:ext cx="2003405" cy="812756"/>
          </a:xfrm>
          <a:prstGeom prst="flowChartAlternateProcess">
            <a:avLst/>
          </a:pr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6"/>
          <p:cNvSpPr/>
          <p:nvPr/>
        </p:nvSpPr>
        <p:spPr>
          <a:xfrm>
            <a:off x="0" y="246678"/>
            <a:ext cx="4049486" cy="1560768"/>
          </a:xfrm>
          <a:prstGeom prst="rect">
            <a:avLst/>
          </a:prstGeom>
          <a:solidFill>
            <a:srgbClr val="E8E1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6"/>
          <p:cNvSpPr txBox="1"/>
          <p:nvPr/>
        </p:nvSpPr>
        <p:spPr>
          <a:xfrm>
            <a:off x="-224285" y="405662"/>
            <a:ext cx="4305877" cy="11387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800" b="1">
                <a:solidFill>
                  <a:schemeClr val="dk1"/>
                </a:solidFill>
                <a:latin typeface="Arial"/>
                <a:ea typeface="Arial"/>
                <a:cs typeface="Arial"/>
                <a:sym typeface="Arial"/>
              </a:rPr>
              <a:t>Granface </a:t>
            </a:r>
            <a:endParaRPr sz="2800" b="1">
              <a:solidFill>
                <a:schemeClr val="dk1"/>
              </a:solidFill>
              <a:latin typeface="Arial"/>
              <a:ea typeface="Arial"/>
              <a:cs typeface="Arial"/>
              <a:sym typeface="Arial"/>
            </a:endParaRPr>
          </a:p>
          <a:p>
            <a:pPr marL="0" marR="0" lvl="0" indent="0" algn="ctr" rtl="0">
              <a:spcBef>
                <a:spcPts val="0"/>
              </a:spcBef>
              <a:spcAft>
                <a:spcPts val="0"/>
              </a:spcAft>
              <a:buNone/>
            </a:pPr>
            <a:r>
              <a:rPr lang="ja-JP" sz="2800" b="1">
                <a:solidFill>
                  <a:schemeClr val="dk1"/>
                </a:solidFill>
                <a:latin typeface="Arial"/>
                <a:ea typeface="Arial"/>
                <a:cs typeface="Arial"/>
                <a:sym typeface="Arial"/>
              </a:rPr>
              <a:t>Hot Cleansing Gel</a:t>
            </a:r>
            <a:endParaRPr/>
          </a:p>
          <a:p>
            <a:pPr marL="0" marR="0" lvl="0" indent="0" algn="ctr" rtl="0">
              <a:spcBef>
                <a:spcPts val="0"/>
              </a:spcBef>
              <a:spcAft>
                <a:spcPts val="0"/>
              </a:spcAft>
              <a:buNone/>
            </a:pPr>
            <a:r>
              <a:rPr lang="ja-JP" sz="1200" b="1">
                <a:solidFill>
                  <a:schemeClr val="dk1"/>
                </a:solidFill>
                <a:latin typeface="Arial"/>
                <a:ea typeface="Arial"/>
                <a:cs typeface="Arial"/>
                <a:sym typeface="Arial"/>
              </a:rPr>
              <a:t>‐グランフェイス ホットクレンジング ジェル‐</a:t>
            </a:r>
            <a:endParaRPr sz="1200" b="1">
              <a:solidFill>
                <a:schemeClr val="dk1"/>
              </a:solidFill>
              <a:latin typeface="Arial"/>
              <a:ea typeface="Arial"/>
              <a:cs typeface="Arial"/>
              <a:sym typeface="Arial"/>
            </a:endParaRPr>
          </a:p>
        </p:txBody>
      </p:sp>
      <p:sp>
        <p:nvSpPr>
          <p:cNvPr id="208" name="Google Shape;208;p6"/>
          <p:cNvSpPr txBox="1"/>
          <p:nvPr/>
        </p:nvSpPr>
        <p:spPr>
          <a:xfrm>
            <a:off x="2959022" y="6542923"/>
            <a:ext cx="26409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u="sng">
                <a:solidFill>
                  <a:schemeClr val="dk1"/>
                </a:solidFill>
                <a:latin typeface="Arial"/>
                <a:ea typeface="Arial"/>
                <a:cs typeface="Arial"/>
                <a:sym typeface="Arial"/>
              </a:rPr>
              <a:t>￥5,280</a:t>
            </a:r>
            <a:r>
              <a:rPr lang="ja-JP" sz="1200" b="1" u="sng">
                <a:solidFill>
                  <a:schemeClr val="dk1"/>
                </a:solidFill>
                <a:latin typeface="Arial"/>
                <a:ea typeface="Arial"/>
                <a:cs typeface="Arial"/>
                <a:sym typeface="Arial"/>
              </a:rPr>
              <a:t>(tax in)</a:t>
            </a:r>
            <a:endParaRPr sz="2000" b="1" u="sng">
              <a:solidFill>
                <a:schemeClr val="dk1"/>
              </a:solidFill>
              <a:latin typeface="Arial"/>
              <a:ea typeface="Arial"/>
              <a:cs typeface="Arial"/>
              <a:sym typeface="Arial"/>
            </a:endParaRPr>
          </a:p>
        </p:txBody>
      </p:sp>
      <p:grpSp>
        <p:nvGrpSpPr>
          <p:cNvPr id="209" name="Google Shape;209;p6"/>
          <p:cNvGrpSpPr/>
          <p:nvPr/>
        </p:nvGrpSpPr>
        <p:grpSpPr>
          <a:xfrm>
            <a:off x="-76819" y="1958607"/>
            <a:ext cx="3458818" cy="1118634"/>
            <a:chOff x="-59551" y="1958607"/>
            <a:chExt cx="3458818" cy="1118634"/>
          </a:xfrm>
        </p:grpSpPr>
        <p:sp>
          <p:nvSpPr>
            <p:cNvPr id="210" name="Google Shape;210;p6"/>
            <p:cNvSpPr/>
            <p:nvPr/>
          </p:nvSpPr>
          <p:spPr>
            <a:xfrm>
              <a:off x="566792" y="1980879"/>
              <a:ext cx="2171596" cy="584775"/>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1" name="Google Shape;211;p6"/>
            <p:cNvSpPr txBox="1"/>
            <p:nvPr/>
          </p:nvSpPr>
          <p:spPr>
            <a:xfrm>
              <a:off x="-59551" y="2043313"/>
              <a:ext cx="345881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a:solidFill>
                    <a:srgbClr val="A48163"/>
                  </a:solidFill>
                  <a:latin typeface="Arial"/>
                  <a:ea typeface="Arial"/>
                  <a:cs typeface="Arial"/>
                  <a:sym typeface="Arial"/>
                </a:rPr>
                <a:t>温感効果で毛穴を開く</a:t>
              </a:r>
              <a:endParaRPr sz="1600" b="1">
                <a:solidFill>
                  <a:srgbClr val="A48163"/>
                </a:solidFill>
                <a:latin typeface="Arial"/>
                <a:ea typeface="Arial"/>
                <a:cs typeface="Arial"/>
                <a:sym typeface="Arial"/>
              </a:endParaRPr>
            </a:p>
          </p:txBody>
        </p:sp>
        <p:sp>
          <p:nvSpPr>
            <p:cNvPr id="212" name="Google Shape;212;p6"/>
            <p:cNvSpPr/>
            <p:nvPr/>
          </p:nvSpPr>
          <p:spPr>
            <a:xfrm>
              <a:off x="42492" y="1958607"/>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１</a:t>
              </a:r>
              <a:endParaRPr/>
            </a:p>
          </p:txBody>
        </p:sp>
        <p:sp>
          <p:nvSpPr>
            <p:cNvPr id="213" name="Google Shape;213;p6"/>
            <p:cNvSpPr txBox="1"/>
            <p:nvPr/>
          </p:nvSpPr>
          <p:spPr>
            <a:xfrm>
              <a:off x="64642" y="2615576"/>
              <a:ext cx="291926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Arial"/>
                  <a:ea typeface="Arial"/>
                  <a:cs typeface="Arial"/>
                  <a:sym typeface="Arial"/>
                </a:rPr>
                <a:t>お肌に乗せた瞬間じ～んわりと温まり、</a:t>
              </a:r>
              <a:endParaRPr sz="1200">
                <a:solidFill>
                  <a:srgbClr val="595959"/>
                </a:solidFill>
                <a:latin typeface="Arial"/>
                <a:ea typeface="Arial"/>
                <a:cs typeface="Arial"/>
                <a:sym typeface="Arial"/>
              </a:endParaRPr>
            </a:p>
            <a:p>
              <a:pPr marL="0" marR="0" lvl="0" indent="0" algn="l" rtl="0">
                <a:spcBef>
                  <a:spcPts val="0"/>
                </a:spcBef>
                <a:spcAft>
                  <a:spcPts val="0"/>
                </a:spcAft>
                <a:buNone/>
              </a:pPr>
              <a:r>
                <a:rPr lang="ja-JP" sz="1200">
                  <a:solidFill>
                    <a:srgbClr val="595959"/>
                  </a:solidFill>
                  <a:latin typeface="Arial"/>
                  <a:ea typeface="Arial"/>
                  <a:cs typeface="Arial"/>
                  <a:sym typeface="Arial"/>
                </a:rPr>
                <a:t>毛穴の奥の汚れを優しく落とします。</a:t>
              </a:r>
              <a:endParaRPr sz="1200" b="0" i="0">
                <a:solidFill>
                  <a:srgbClr val="595959"/>
                </a:solidFill>
                <a:latin typeface="Arial"/>
                <a:ea typeface="Arial"/>
                <a:cs typeface="Arial"/>
                <a:sym typeface="Arial"/>
              </a:endParaRPr>
            </a:p>
          </p:txBody>
        </p:sp>
      </p:grpSp>
      <p:sp>
        <p:nvSpPr>
          <p:cNvPr id="214" name="Google Shape;214;p6"/>
          <p:cNvSpPr txBox="1"/>
          <p:nvPr/>
        </p:nvSpPr>
        <p:spPr>
          <a:xfrm rot="-387362">
            <a:off x="33776" y="6237818"/>
            <a:ext cx="2198986"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00">
                <a:solidFill>
                  <a:srgbClr val="595959"/>
                </a:solidFill>
                <a:latin typeface="Calibri"/>
                <a:ea typeface="Calibri"/>
                <a:cs typeface="Calibri"/>
                <a:sym typeface="Calibri"/>
              </a:rPr>
              <a:t>まつエクの方も使えます!!</a:t>
            </a:r>
            <a:endParaRPr/>
          </a:p>
          <a:p>
            <a:pPr marL="0" marR="0" lvl="0" indent="0" algn="ctr" rtl="0">
              <a:spcBef>
                <a:spcPts val="0"/>
              </a:spcBef>
              <a:spcAft>
                <a:spcPts val="0"/>
              </a:spcAft>
              <a:buNone/>
            </a:pPr>
            <a:r>
              <a:rPr lang="ja-JP" sz="1100">
                <a:solidFill>
                  <a:srgbClr val="595959"/>
                </a:solidFill>
                <a:latin typeface="Calibri"/>
                <a:ea typeface="Calibri"/>
                <a:cs typeface="Calibri"/>
                <a:sym typeface="Calibri"/>
              </a:rPr>
              <a:t>スキンケアの一番初めに使う</a:t>
            </a:r>
            <a:endParaRPr sz="11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100">
                <a:solidFill>
                  <a:srgbClr val="595959"/>
                </a:solidFill>
                <a:latin typeface="Calibri"/>
                <a:ea typeface="Calibri"/>
                <a:cs typeface="Calibri"/>
                <a:sym typeface="Calibri"/>
              </a:rPr>
              <a:t>クレンジングで癒しをお届け♪</a:t>
            </a:r>
            <a:endParaRPr/>
          </a:p>
        </p:txBody>
      </p:sp>
      <p:pic>
        <p:nvPicPr>
          <p:cNvPr id="215" name="Google Shape;215;p6"/>
          <p:cNvPicPr preferRelativeResize="0"/>
          <p:nvPr/>
        </p:nvPicPr>
        <p:blipFill rotWithShape="1">
          <a:blip r:embed="rId4">
            <a:alphaModFix/>
          </a:blip>
          <a:srcRect l="16267" t="41282" r="72642" b="47766"/>
          <a:stretch/>
        </p:blipFill>
        <p:spPr>
          <a:xfrm rot="-505704">
            <a:off x="88803" y="5745555"/>
            <a:ext cx="1027760" cy="606037"/>
          </a:xfrm>
          <a:prstGeom prst="rect">
            <a:avLst/>
          </a:prstGeom>
          <a:noFill/>
          <a:ln>
            <a:noFill/>
          </a:ln>
        </p:spPr>
      </p:pic>
      <p:grpSp>
        <p:nvGrpSpPr>
          <p:cNvPr id="216" name="Google Shape;216;p6"/>
          <p:cNvGrpSpPr/>
          <p:nvPr/>
        </p:nvGrpSpPr>
        <p:grpSpPr>
          <a:xfrm>
            <a:off x="-76819" y="4244963"/>
            <a:ext cx="3458818" cy="1547043"/>
            <a:chOff x="-41116" y="3969673"/>
            <a:chExt cx="3458818" cy="1547043"/>
          </a:xfrm>
        </p:grpSpPr>
        <p:sp>
          <p:nvSpPr>
            <p:cNvPr id="217" name="Google Shape;217;p6"/>
            <p:cNvSpPr/>
            <p:nvPr/>
          </p:nvSpPr>
          <p:spPr>
            <a:xfrm>
              <a:off x="544642" y="3969673"/>
              <a:ext cx="2171596" cy="712497"/>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6"/>
            <p:cNvSpPr txBox="1"/>
            <p:nvPr/>
          </p:nvSpPr>
          <p:spPr>
            <a:xfrm>
              <a:off x="-41116" y="4010890"/>
              <a:ext cx="345881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a:solidFill>
                    <a:srgbClr val="A48163"/>
                  </a:solidFill>
                  <a:latin typeface="Arial"/>
                  <a:ea typeface="Arial"/>
                  <a:cs typeface="Arial"/>
                  <a:sym typeface="Arial"/>
                </a:rPr>
                <a:t>99</a:t>
              </a:r>
              <a:r>
                <a:rPr lang="ja-JP" sz="1600" b="1" i="0">
                  <a:solidFill>
                    <a:srgbClr val="A48163"/>
                  </a:solidFill>
                  <a:latin typeface="Arial"/>
                  <a:ea typeface="Arial"/>
                  <a:cs typeface="Arial"/>
                  <a:sym typeface="Arial"/>
                </a:rPr>
                <a:t>％美容液配合</a:t>
              </a:r>
              <a:endParaRPr sz="1600" b="1" i="0">
                <a:solidFill>
                  <a:srgbClr val="A48163"/>
                </a:solidFill>
                <a:latin typeface="Arial"/>
                <a:ea typeface="Arial"/>
                <a:cs typeface="Arial"/>
                <a:sym typeface="Arial"/>
              </a:endParaRPr>
            </a:p>
            <a:p>
              <a:pPr marL="0" marR="0" lvl="0" indent="0" algn="ctr" rtl="0">
                <a:spcBef>
                  <a:spcPts val="0"/>
                </a:spcBef>
                <a:spcAft>
                  <a:spcPts val="0"/>
                </a:spcAft>
                <a:buNone/>
              </a:pPr>
              <a:r>
                <a:rPr lang="ja-JP" sz="1600" b="1">
                  <a:solidFill>
                    <a:srgbClr val="A48163"/>
                  </a:solidFill>
                  <a:latin typeface="Arial"/>
                  <a:ea typeface="Arial"/>
                  <a:cs typeface="Arial"/>
                  <a:sym typeface="Arial"/>
                </a:rPr>
                <a:t>落としながら潤う</a:t>
              </a:r>
              <a:endParaRPr sz="1600" b="1" i="0">
                <a:solidFill>
                  <a:srgbClr val="A48163"/>
                </a:solidFill>
                <a:latin typeface="Arial"/>
                <a:ea typeface="Arial"/>
                <a:cs typeface="Arial"/>
                <a:sym typeface="Arial"/>
              </a:endParaRPr>
            </a:p>
          </p:txBody>
        </p:sp>
        <p:sp>
          <p:nvSpPr>
            <p:cNvPr id="219" name="Google Shape;219;p6"/>
            <p:cNvSpPr/>
            <p:nvPr/>
          </p:nvSpPr>
          <p:spPr>
            <a:xfrm>
              <a:off x="64803" y="3982392"/>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３</a:t>
              </a:r>
              <a:endParaRPr sz="2000" b="1">
                <a:solidFill>
                  <a:srgbClr val="7F6000"/>
                </a:solidFill>
                <a:latin typeface="Arial"/>
                <a:ea typeface="Arial"/>
                <a:cs typeface="Arial"/>
                <a:sym typeface="Arial"/>
              </a:endParaRPr>
            </a:p>
          </p:txBody>
        </p:sp>
        <p:sp>
          <p:nvSpPr>
            <p:cNvPr id="220" name="Google Shape;220;p6"/>
            <p:cNvSpPr txBox="1"/>
            <p:nvPr/>
          </p:nvSpPr>
          <p:spPr>
            <a:xfrm>
              <a:off x="64642" y="4685719"/>
              <a:ext cx="291926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a:solidFill>
                    <a:srgbClr val="595959"/>
                  </a:solidFill>
                  <a:latin typeface="Arial"/>
                  <a:ea typeface="Arial"/>
                  <a:cs typeface="Arial"/>
                  <a:sym typeface="Arial"/>
                </a:rPr>
                <a:t>ヒト型セラミドやヒアルロン酸など優れた保湿成分やリンゴ幹細胞エキスや天然植物エキスを高配合。</a:t>
              </a:r>
              <a:endParaRPr sz="1200" b="0" i="0">
                <a:solidFill>
                  <a:srgbClr val="595959"/>
                </a:solidFill>
                <a:latin typeface="Arial"/>
                <a:ea typeface="Arial"/>
                <a:cs typeface="Arial"/>
                <a:sym typeface="Arial"/>
              </a:endParaRPr>
            </a:p>
            <a:p>
              <a:pPr marL="0" marR="0" lvl="0" indent="0" algn="l" rtl="0">
                <a:spcBef>
                  <a:spcPts val="0"/>
                </a:spcBef>
                <a:spcAft>
                  <a:spcPts val="0"/>
                </a:spcAft>
                <a:buNone/>
              </a:pPr>
              <a:r>
                <a:rPr lang="ja-JP" sz="1200">
                  <a:solidFill>
                    <a:srgbClr val="595959"/>
                  </a:solidFill>
                  <a:latin typeface="Arial"/>
                  <a:ea typeface="Arial"/>
                  <a:cs typeface="Arial"/>
                  <a:sym typeface="Arial"/>
                </a:rPr>
                <a:t>毛穴に美容成分を届けます。</a:t>
              </a:r>
              <a:endParaRPr sz="1200">
                <a:solidFill>
                  <a:srgbClr val="595959"/>
                </a:solidFill>
                <a:latin typeface="Arial"/>
                <a:ea typeface="Arial"/>
                <a:cs typeface="Arial"/>
                <a:sym typeface="Arial"/>
              </a:endParaRPr>
            </a:p>
          </p:txBody>
        </p:sp>
      </p:grpSp>
      <p:grpSp>
        <p:nvGrpSpPr>
          <p:cNvPr id="221" name="Google Shape;221;p6"/>
          <p:cNvGrpSpPr/>
          <p:nvPr/>
        </p:nvGrpSpPr>
        <p:grpSpPr>
          <a:xfrm>
            <a:off x="-76819" y="3104325"/>
            <a:ext cx="3458818" cy="1140638"/>
            <a:chOff x="-84436" y="3173605"/>
            <a:chExt cx="3458818" cy="1140638"/>
          </a:xfrm>
        </p:grpSpPr>
        <p:sp>
          <p:nvSpPr>
            <p:cNvPr id="222" name="Google Shape;222;p6"/>
            <p:cNvSpPr/>
            <p:nvPr/>
          </p:nvSpPr>
          <p:spPr>
            <a:xfrm>
              <a:off x="541907" y="3173605"/>
              <a:ext cx="2171596" cy="648533"/>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3" name="Google Shape;223;p6"/>
            <p:cNvSpPr txBox="1"/>
            <p:nvPr/>
          </p:nvSpPr>
          <p:spPr>
            <a:xfrm>
              <a:off x="-84436" y="3190797"/>
              <a:ext cx="345881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i="0">
                  <a:solidFill>
                    <a:srgbClr val="A48163"/>
                  </a:solidFill>
                  <a:latin typeface="Arial"/>
                  <a:ea typeface="Arial"/>
                  <a:cs typeface="Arial"/>
                  <a:sym typeface="Arial"/>
                </a:rPr>
                <a:t>とろみテクスチャーで</a:t>
              </a:r>
              <a:endParaRPr sz="1600" b="1" i="0">
                <a:solidFill>
                  <a:srgbClr val="A48163"/>
                </a:solidFill>
                <a:latin typeface="Arial"/>
                <a:ea typeface="Arial"/>
                <a:cs typeface="Arial"/>
                <a:sym typeface="Arial"/>
              </a:endParaRPr>
            </a:p>
            <a:p>
              <a:pPr marL="0" marR="0" lvl="0" indent="0" algn="ctr" rtl="0">
                <a:spcBef>
                  <a:spcPts val="0"/>
                </a:spcBef>
                <a:spcAft>
                  <a:spcPts val="0"/>
                </a:spcAft>
                <a:buNone/>
              </a:pPr>
              <a:r>
                <a:rPr lang="ja-JP" sz="1600" b="1">
                  <a:solidFill>
                    <a:srgbClr val="A48163"/>
                  </a:solidFill>
                  <a:latin typeface="Arial"/>
                  <a:ea typeface="Arial"/>
                  <a:cs typeface="Arial"/>
                  <a:sym typeface="Arial"/>
                </a:rPr>
                <a:t>優しく落とす</a:t>
              </a:r>
              <a:endParaRPr sz="1600" b="1" i="0">
                <a:solidFill>
                  <a:srgbClr val="A48163"/>
                </a:solidFill>
                <a:latin typeface="Arial"/>
                <a:ea typeface="Arial"/>
                <a:cs typeface="Arial"/>
                <a:sym typeface="Arial"/>
              </a:endParaRPr>
            </a:p>
          </p:txBody>
        </p:sp>
        <p:sp>
          <p:nvSpPr>
            <p:cNvPr id="224" name="Google Shape;224;p6"/>
            <p:cNvSpPr/>
            <p:nvPr/>
          </p:nvSpPr>
          <p:spPr>
            <a:xfrm>
              <a:off x="17607" y="3179661"/>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２</a:t>
              </a:r>
              <a:endParaRPr/>
            </a:p>
          </p:txBody>
        </p:sp>
        <p:sp>
          <p:nvSpPr>
            <p:cNvPr id="225" name="Google Shape;225;p6"/>
            <p:cNvSpPr txBox="1"/>
            <p:nvPr/>
          </p:nvSpPr>
          <p:spPr>
            <a:xfrm>
              <a:off x="39757" y="3852578"/>
              <a:ext cx="300819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Arial"/>
                  <a:ea typeface="Arial"/>
                  <a:cs typeface="Arial"/>
                  <a:sym typeface="Arial"/>
                </a:rPr>
                <a:t>お肌敵である“摩擦”を起こさず、優しくマッサージするように落としていきます。</a:t>
              </a:r>
              <a:endParaRPr sz="1200">
                <a:solidFill>
                  <a:srgbClr val="595959"/>
                </a:solidFill>
                <a:latin typeface="Arial"/>
                <a:ea typeface="Arial"/>
                <a:cs typeface="Arial"/>
                <a:sym typeface="Arial"/>
              </a:endParaRPr>
            </a:p>
          </p:txBody>
        </p:sp>
      </p:grpSp>
      <p:pic>
        <p:nvPicPr>
          <p:cNvPr id="226" name="Google Shape;226;p6"/>
          <p:cNvPicPr preferRelativeResize="0"/>
          <p:nvPr/>
        </p:nvPicPr>
        <p:blipFill rotWithShape="1">
          <a:blip r:embed="rId5">
            <a:alphaModFix/>
          </a:blip>
          <a:srcRect l="21958"/>
          <a:stretch/>
        </p:blipFill>
        <p:spPr>
          <a:xfrm>
            <a:off x="2049573" y="5193236"/>
            <a:ext cx="1614556" cy="1582404"/>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7"/>
          <p:cNvPicPr preferRelativeResize="0"/>
          <p:nvPr/>
        </p:nvPicPr>
        <p:blipFill rotWithShape="1">
          <a:blip r:embed="rId3">
            <a:alphaModFix/>
          </a:blip>
          <a:srcRect l="20203" t="2269" r="19687" b="13396"/>
          <a:stretch/>
        </p:blipFill>
        <p:spPr>
          <a:xfrm>
            <a:off x="2976277" y="1823875"/>
            <a:ext cx="2276869" cy="4789249"/>
          </a:xfrm>
          <a:prstGeom prst="rect">
            <a:avLst/>
          </a:prstGeom>
          <a:noFill/>
          <a:ln>
            <a:noFill/>
          </a:ln>
        </p:spPr>
      </p:pic>
      <p:sp>
        <p:nvSpPr>
          <p:cNvPr id="232" name="Google Shape;232;p7"/>
          <p:cNvSpPr/>
          <p:nvPr/>
        </p:nvSpPr>
        <p:spPr>
          <a:xfrm rot="-407059">
            <a:off x="118292" y="6136604"/>
            <a:ext cx="1918380" cy="795675"/>
          </a:xfrm>
          <a:prstGeom prst="flowChartAlternateProcess">
            <a:avLst/>
          </a:pr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7"/>
          <p:cNvSpPr/>
          <p:nvPr/>
        </p:nvSpPr>
        <p:spPr>
          <a:xfrm>
            <a:off x="0" y="246678"/>
            <a:ext cx="4049486" cy="1560768"/>
          </a:xfrm>
          <a:prstGeom prst="rect">
            <a:avLst/>
          </a:prstGeom>
          <a:solidFill>
            <a:srgbClr val="E8E1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4" name="Google Shape;234;p7"/>
          <p:cNvSpPr txBox="1"/>
          <p:nvPr/>
        </p:nvSpPr>
        <p:spPr>
          <a:xfrm>
            <a:off x="-213929" y="568998"/>
            <a:ext cx="430587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dirty="0">
                <a:solidFill>
                  <a:schemeClr val="dk1"/>
                </a:solidFill>
                <a:latin typeface="Arial"/>
                <a:ea typeface="Arial"/>
                <a:cs typeface="Arial"/>
                <a:sym typeface="Arial"/>
              </a:rPr>
              <a:t>Granface Wash</a:t>
            </a:r>
            <a:r>
              <a:rPr lang="ja-JP" altLang="en-US" sz="3600" b="1" dirty="0">
                <a:solidFill>
                  <a:schemeClr val="dk1"/>
                </a:solidFill>
                <a:latin typeface="Arial"/>
                <a:ea typeface="Arial"/>
                <a:cs typeface="Arial"/>
                <a:sym typeface="Arial"/>
              </a:rPr>
              <a:t>⁺</a:t>
            </a:r>
            <a:endParaRPr dirty="0"/>
          </a:p>
          <a:p>
            <a:pPr marL="0" marR="0" lvl="0" indent="0" algn="ctr" rtl="0">
              <a:spcBef>
                <a:spcPts val="0"/>
              </a:spcBef>
              <a:spcAft>
                <a:spcPts val="0"/>
              </a:spcAft>
              <a:buNone/>
            </a:pPr>
            <a:r>
              <a:rPr lang="ja-JP" sz="1800" b="1" dirty="0">
                <a:solidFill>
                  <a:schemeClr val="dk1"/>
                </a:solidFill>
                <a:latin typeface="Arial"/>
                <a:ea typeface="Arial"/>
                <a:cs typeface="Arial"/>
                <a:sym typeface="Arial"/>
              </a:rPr>
              <a:t>‐グランフェイス ウォッシュ</a:t>
            </a:r>
            <a:r>
              <a:rPr lang="ja-JP" altLang="en-US" sz="1800" b="1" dirty="0">
                <a:solidFill>
                  <a:schemeClr val="dk1"/>
                </a:solidFill>
                <a:latin typeface="Arial"/>
                <a:ea typeface="Arial"/>
                <a:cs typeface="Arial"/>
                <a:sym typeface="Arial"/>
              </a:rPr>
              <a:t>プラス</a:t>
            </a:r>
            <a:r>
              <a:rPr lang="ja-JP" sz="1800" b="1" dirty="0">
                <a:solidFill>
                  <a:schemeClr val="dk1"/>
                </a:solidFill>
                <a:latin typeface="Arial"/>
                <a:ea typeface="Arial"/>
                <a:cs typeface="Arial"/>
                <a:sym typeface="Arial"/>
              </a:rPr>
              <a:t>‐</a:t>
            </a:r>
            <a:endParaRPr sz="1800" b="1" dirty="0">
              <a:solidFill>
                <a:schemeClr val="dk1"/>
              </a:solidFill>
              <a:latin typeface="Arial"/>
              <a:ea typeface="Arial"/>
              <a:cs typeface="Arial"/>
              <a:sym typeface="Arial"/>
            </a:endParaRPr>
          </a:p>
        </p:txBody>
      </p:sp>
      <p:sp>
        <p:nvSpPr>
          <p:cNvPr id="235" name="Google Shape;235;p7"/>
          <p:cNvSpPr txBox="1"/>
          <p:nvPr/>
        </p:nvSpPr>
        <p:spPr>
          <a:xfrm>
            <a:off x="2959022" y="6542923"/>
            <a:ext cx="26409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u="sng">
                <a:solidFill>
                  <a:schemeClr val="dk1"/>
                </a:solidFill>
                <a:latin typeface="Arial"/>
                <a:ea typeface="Arial"/>
                <a:cs typeface="Arial"/>
                <a:sym typeface="Arial"/>
              </a:rPr>
              <a:t>￥4,</a:t>
            </a:r>
            <a:r>
              <a:rPr lang="ja-JP" sz="3600" u="sng">
                <a:solidFill>
                  <a:schemeClr val="dk1"/>
                </a:solidFill>
              </a:rPr>
              <a:t>95</a:t>
            </a:r>
            <a:r>
              <a:rPr lang="ja-JP" sz="3600" u="sng">
                <a:solidFill>
                  <a:schemeClr val="dk1"/>
                </a:solidFill>
                <a:latin typeface="Arial"/>
                <a:ea typeface="Arial"/>
                <a:cs typeface="Arial"/>
                <a:sym typeface="Arial"/>
              </a:rPr>
              <a:t>0</a:t>
            </a:r>
            <a:r>
              <a:rPr lang="ja-JP" sz="1200" b="1" u="sng">
                <a:solidFill>
                  <a:schemeClr val="dk1"/>
                </a:solidFill>
                <a:latin typeface="Arial"/>
                <a:ea typeface="Arial"/>
                <a:cs typeface="Arial"/>
                <a:sym typeface="Arial"/>
              </a:rPr>
              <a:t>(tax in)</a:t>
            </a:r>
            <a:endParaRPr sz="2000" b="1" u="sng">
              <a:solidFill>
                <a:schemeClr val="dk1"/>
              </a:solidFill>
              <a:latin typeface="Arial"/>
              <a:ea typeface="Arial"/>
              <a:cs typeface="Arial"/>
              <a:sym typeface="Arial"/>
            </a:endParaRPr>
          </a:p>
        </p:txBody>
      </p:sp>
      <p:grpSp>
        <p:nvGrpSpPr>
          <p:cNvPr id="236" name="Google Shape;236;p7"/>
          <p:cNvGrpSpPr/>
          <p:nvPr/>
        </p:nvGrpSpPr>
        <p:grpSpPr>
          <a:xfrm>
            <a:off x="-76819" y="1810759"/>
            <a:ext cx="3458818" cy="1300920"/>
            <a:chOff x="-59551" y="1933034"/>
            <a:chExt cx="3458818" cy="1300920"/>
          </a:xfrm>
        </p:grpSpPr>
        <p:sp>
          <p:nvSpPr>
            <p:cNvPr id="237" name="Google Shape;237;p7"/>
            <p:cNvSpPr/>
            <p:nvPr/>
          </p:nvSpPr>
          <p:spPr>
            <a:xfrm>
              <a:off x="566792" y="1933034"/>
              <a:ext cx="2171596" cy="584775"/>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7"/>
            <p:cNvSpPr txBox="1"/>
            <p:nvPr/>
          </p:nvSpPr>
          <p:spPr>
            <a:xfrm>
              <a:off x="-59551" y="2065436"/>
              <a:ext cx="345881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a:solidFill>
                    <a:srgbClr val="A48163"/>
                  </a:solidFill>
                  <a:latin typeface="Arial"/>
                  <a:ea typeface="Arial"/>
                  <a:cs typeface="Arial"/>
                  <a:sym typeface="Arial"/>
                </a:rPr>
                <a:t>崩れない濃密泡</a:t>
              </a:r>
              <a:endParaRPr sz="1600" b="1" i="0">
                <a:solidFill>
                  <a:srgbClr val="A48163"/>
                </a:solidFill>
                <a:latin typeface="Arial"/>
                <a:ea typeface="Arial"/>
                <a:cs typeface="Arial"/>
                <a:sym typeface="Arial"/>
              </a:endParaRPr>
            </a:p>
          </p:txBody>
        </p:sp>
        <p:sp>
          <p:nvSpPr>
            <p:cNvPr id="239" name="Google Shape;239;p7"/>
            <p:cNvSpPr/>
            <p:nvPr/>
          </p:nvSpPr>
          <p:spPr>
            <a:xfrm>
              <a:off x="42492" y="1958607"/>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１</a:t>
              </a:r>
              <a:endParaRPr/>
            </a:p>
          </p:txBody>
        </p:sp>
        <p:sp>
          <p:nvSpPr>
            <p:cNvPr id="240" name="Google Shape;240;p7"/>
            <p:cNvSpPr txBox="1"/>
            <p:nvPr/>
          </p:nvSpPr>
          <p:spPr>
            <a:xfrm>
              <a:off x="153576" y="2587623"/>
              <a:ext cx="291926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Arial"/>
                  <a:ea typeface="Arial"/>
                  <a:cs typeface="Arial"/>
                  <a:sym typeface="Arial"/>
                </a:rPr>
                <a:t>ハニカム(ハチの巣)構造で濃密泡を</a:t>
              </a:r>
              <a:endParaRPr sz="1200">
                <a:solidFill>
                  <a:srgbClr val="595959"/>
                </a:solidFill>
                <a:latin typeface="Arial"/>
                <a:ea typeface="Arial"/>
                <a:cs typeface="Arial"/>
                <a:sym typeface="Arial"/>
              </a:endParaRPr>
            </a:p>
            <a:p>
              <a:pPr marL="0" marR="0" lvl="0" indent="0" algn="l" rtl="0">
                <a:spcBef>
                  <a:spcPts val="0"/>
                </a:spcBef>
                <a:spcAft>
                  <a:spcPts val="0"/>
                </a:spcAft>
                <a:buNone/>
              </a:pPr>
              <a:r>
                <a:rPr lang="ja-JP" sz="1200">
                  <a:solidFill>
                    <a:srgbClr val="595959"/>
                  </a:solidFill>
                  <a:latin typeface="Arial"/>
                  <a:ea typeface="Arial"/>
                  <a:cs typeface="Arial"/>
                  <a:sym typeface="Arial"/>
                </a:rPr>
                <a:t>実現。お肌に密着して炭酸効果を</a:t>
              </a:r>
              <a:endParaRPr sz="1200">
                <a:solidFill>
                  <a:srgbClr val="595959"/>
                </a:solidFill>
                <a:latin typeface="Arial"/>
                <a:ea typeface="Arial"/>
                <a:cs typeface="Arial"/>
                <a:sym typeface="Arial"/>
              </a:endParaRPr>
            </a:p>
            <a:p>
              <a:pPr marL="0" marR="0" lvl="0" indent="0" algn="l" rtl="0">
                <a:spcBef>
                  <a:spcPts val="0"/>
                </a:spcBef>
                <a:spcAft>
                  <a:spcPts val="0"/>
                </a:spcAft>
                <a:buNone/>
              </a:pPr>
              <a:r>
                <a:rPr lang="ja-JP" sz="1200" b="0" i="0">
                  <a:solidFill>
                    <a:srgbClr val="595959"/>
                  </a:solidFill>
                  <a:latin typeface="Arial"/>
                  <a:ea typeface="Arial"/>
                  <a:cs typeface="Arial"/>
                  <a:sym typeface="Arial"/>
                </a:rPr>
                <a:t>発揮します</a:t>
              </a:r>
              <a:r>
                <a:rPr lang="ja-JP" sz="1200">
                  <a:solidFill>
                    <a:srgbClr val="595959"/>
                  </a:solidFill>
                  <a:latin typeface="Calibri"/>
                  <a:ea typeface="Calibri"/>
                  <a:cs typeface="Calibri"/>
                  <a:sym typeface="Calibri"/>
                </a:rPr>
                <a:t>。</a:t>
              </a:r>
              <a:endParaRPr/>
            </a:p>
          </p:txBody>
        </p:sp>
      </p:grpSp>
      <p:pic>
        <p:nvPicPr>
          <p:cNvPr id="241" name="Google Shape;241;p7"/>
          <p:cNvPicPr preferRelativeResize="0"/>
          <p:nvPr/>
        </p:nvPicPr>
        <p:blipFill rotWithShape="1">
          <a:blip r:embed="rId4">
            <a:alphaModFix/>
          </a:blip>
          <a:srcRect l="16267" t="41282" r="72642" b="47766"/>
          <a:stretch/>
        </p:blipFill>
        <p:spPr>
          <a:xfrm rot="-505704">
            <a:off x="88803" y="5745555"/>
            <a:ext cx="1027760" cy="606037"/>
          </a:xfrm>
          <a:prstGeom prst="rect">
            <a:avLst/>
          </a:prstGeom>
          <a:noFill/>
          <a:ln>
            <a:noFill/>
          </a:ln>
        </p:spPr>
      </p:pic>
      <p:grpSp>
        <p:nvGrpSpPr>
          <p:cNvPr id="248" name="Google Shape;248;p7"/>
          <p:cNvGrpSpPr/>
          <p:nvPr/>
        </p:nvGrpSpPr>
        <p:grpSpPr>
          <a:xfrm>
            <a:off x="-76819" y="3065871"/>
            <a:ext cx="3458818" cy="1259601"/>
            <a:chOff x="-84436" y="3173605"/>
            <a:chExt cx="3458818" cy="1259601"/>
          </a:xfrm>
        </p:grpSpPr>
        <p:sp>
          <p:nvSpPr>
            <p:cNvPr id="249" name="Google Shape;249;p7"/>
            <p:cNvSpPr/>
            <p:nvPr/>
          </p:nvSpPr>
          <p:spPr>
            <a:xfrm>
              <a:off x="541907" y="3173605"/>
              <a:ext cx="2171596" cy="648533"/>
            </a:xfrm>
            <a:prstGeom prst="rect">
              <a:avLst/>
            </a:prstGeom>
            <a:solidFill>
              <a:srgbClr val="E8E1D4">
                <a:alpha val="8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7"/>
            <p:cNvSpPr txBox="1"/>
            <p:nvPr/>
          </p:nvSpPr>
          <p:spPr>
            <a:xfrm>
              <a:off x="-84436" y="3313537"/>
              <a:ext cx="345881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i="0">
                  <a:solidFill>
                    <a:srgbClr val="A48163"/>
                  </a:solidFill>
                  <a:latin typeface="Arial"/>
                  <a:ea typeface="Arial"/>
                  <a:cs typeface="Arial"/>
                  <a:sym typeface="Arial"/>
                </a:rPr>
                <a:t>保湿力・肌代謝UP</a:t>
              </a:r>
              <a:endParaRPr/>
            </a:p>
          </p:txBody>
        </p:sp>
        <p:sp>
          <p:nvSpPr>
            <p:cNvPr id="251" name="Google Shape;251;p7"/>
            <p:cNvSpPr/>
            <p:nvPr/>
          </p:nvSpPr>
          <p:spPr>
            <a:xfrm>
              <a:off x="17607" y="3179661"/>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２</a:t>
              </a:r>
              <a:endParaRPr/>
            </a:p>
          </p:txBody>
        </p:sp>
        <p:sp>
          <p:nvSpPr>
            <p:cNvPr id="252" name="Google Shape;252;p7"/>
            <p:cNvSpPr txBox="1"/>
            <p:nvPr/>
          </p:nvSpPr>
          <p:spPr>
            <a:xfrm>
              <a:off x="89164" y="3786875"/>
              <a:ext cx="300819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dirty="0">
                  <a:solidFill>
                    <a:srgbClr val="595959"/>
                  </a:solidFill>
                  <a:latin typeface="Arial"/>
                  <a:ea typeface="Arial"/>
                  <a:cs typeface="Arial"/>
                  <a:sym typeface="Arial"/>
                </a:rPr>
                <a:t>高濃度炭酸×リンゴ果実培養細胞エキス配合で毛穴の奥の汚れを吸着すると同時に美容成分を届けます。</a:t>
              </a:r>
              <a:endParaRPr sz="1200" dirty="0">
                <a:solidFill>
                  <a:srgbClr val="595959"/>
                </a:solidFill>
                <a:latin typeface="Arial"/>
                <a:ea typeface="Arial"/>
                <a:cs typeface="Arial"/>
                <a:sym typeface="Arial"/>
              </a:endParaRPr>
            </a:p>
          </p:txBody>
        </p:sp>
      </p:grpSp>
      <p:sp>
        <p:nvSpPr>
          <p:cNvPr id="253" name="Google Shape;253;p7"/>
          <p:cNvSpPr txBox="1"/>
          <p:nvPr/>
        </p:nvSpPr>
        <p:spPr>
          <a:xfrm rot="-424869">
            <a:off x="137762" y="6127424"/>
            <a:ext cx="182759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rgbClr val="595959"/>
                </a:solidFill>
                <a:latin typeface="Calibri"/>
                <a:ea typeface="Calibri"/>
                <a:cs typeface="Calibri"/>
                <a:sym typeface="Calibri"/>
              </a:rPr>
              <a:t>泡でパッティングするように洗顔すると</a:t>
            </a:r>
            <a:endParaRPr sz="12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200">
                <a:solidFill>
                  <a:srgbClr val="595959"/>
                </a:solidFill>
                <a:latin typeface="Calibri"/>
                <a:ea typeface="Calibri"/>
                <a:cs typeface="Calibri"/>
                <a:sym typeface="Calibri"/>
              </a:rPr>
              <a:t>お肌をこすることなく</a:t>
            </a:r>
            <a:endParaRPr sz="12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200">
                <a:solidFill>
                  <a:srgbClr val="595959"/>
                </a:solidFill>
                <a:latin typeface="Calibri"/>
                <a:ea typeface="Calibri"/>
                <a:cs typeface="Calibri"/>
                <a:sym typeface="Calibri"/>
              </a:rPr>
              <a:t>毛穴汚れへアプローチ</a:t>
            </a:r>
            <a:endParaRPr sz="1200">
              <a:solidFill>
                <a:srgbClr val="595959"/>
              </a:solidFill>
              <a:latin typeface="Calibri"/>
              <a:ea typeface="Calibri"/>
              <a:cs typeface="Calibri"/>
              <a:sym typeface="Calibri"/>
            </a:endParaRPr>
          </a:p>
        </p:txBody>
      </p:sp>
      <p:pic>
        <p:nvPicPr>
          <p:cNvPr id="254" name="Google Shape;254;p7"/>
          <p:cNvPicPr preferRelativeResize="0"/>
          <p:nvPr/>
        </p:nvPicPr>
        <p:blipFill>
          <a:blip r:embed="rId5"/>
          <a:srcRect l="16874" r="16874"/>
          <a:stretch/>
        </p:blipFill>
        <p:spPr>
          <a:xfrm rot="21149307">
            <a:off x="1922204" y="5619959"/>
            <a:ext cx="1276174" cy="1284149"/>
          </a:xfrm>
          <a:prstGeom prst="ellipse">
            <a:avLst/>
          </a:prstGeom>
          <a:noFill/>
          <a:ln>
            <a:noFill/>
          </a:ln>
        </p:spPr>
      </p:pic>
      <p:pic>
        <p:nvPicPr>
          <p:cNvPr id="255" name="Google Shape;255;p7" title="Adobe Express - file.png"/>
          <p:cNvPicPr preferRelativeResize="0"/>
          <p:nvPr/>
        </p:nvPicPr>
        <p:blipFill rotWithShape="1">
          <a:blip r:embed="rId6">
            <a:alphaModFix/>
          </a:blip>
          <a:srcRect r="-8295"/>
          <a:stretch/>
        </p:blipFill>
        <p:spPr>
          <a:xfrm>
            <a:off x="3702925" y="2256625"/>
            <a:ext cx="898425" cy="3846599"/>
          </a:xfrm>
          <a:prstGeom prst="rect">
            <a:avLst/>
          </a:prstGeom>
          <a:noFill/>
          <a:ln>
            <a:noFill/>
          </a:ln>
        </p:spPr>
      </p:pic>
      <p:grpSp>
        <p:nvGrpSpPr>
          <p:cNvPr id="242" name="Google Shape;242;p7"/>
          <p:cNvGrpSpPr/>
          <p:nvPr/>
        </p:nvGrpSpPr>
        <p:grpSpPr>
          <a:xfrm>
            <a:off x="-150389" y="4274218"/>
            <a:ext cx="3458818" cy="1451374"/>
            <a:chOff x="-150389" y="4279538"/>
            <a:chExt cx="3458818" cy="1451374"/>
          </a:xfrm>
        </p:grpSpPr>
        <p:sp>
          <p:nvSpPr>
            <p:cNvPr id="243" name="Google Shape;243;p7"/>
            <p:cNvSpPr/>
            <p:nvPr/>
          </p:nvSpPr>
          <p:spPr>
            <a:xfrm>
              <a:off x="507508" y="4279538"/>
              <a:ext cx="2171596" cy="648533"/>
            </a:xfrm>
            <a:prstGeom prst="rect">
              <a:avLst/>
            </a:prstGeom>
            <a:solidFill>
              <a:srgbClr val="E8E1D4">
                <a:alpha val="8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44" name="Google Shape;244;p7"/>
            <p:cNvGrpSpPr/>
            <p:nvPr/>
          </p:nvGrpSpPr>
          <p:grpSpPr>
            <a:xfrm>
              <a:off x="-150389" y="4292221"/>
              <a:ext cx="3458818" cy="1438691"/>
              <a:chOff x="-114686" y="4027976"/>
              <a:chExt cx="3458818" cy="1438691"/>
            </a:xfrm>
          </p:grpSpPr>
          <p:sp>
            <p:nvSpPr>
              <p:cNvPr id="245" name="Google Shape;245;p7"/>
              <p:cNvSpPr txBox="1"/>
              <p:nvPr/>
            </p:nvSpPr>
            <p:spPr>
              <a:xfrm>
                <a:off x="-114686" y="4169890"/>
                <a:ext cx="345881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i="0">
                    <a:solidFill>
                      <a:srgbClr val="A48163"/>
                    </a:solidFill>
                    <a:latin typeface="Arial"/>
                    <a:ea typeface="Arial"/>
                    <a:cs typeface="Arial"/>
                    <a:sym typeface="Arial"/>
                  </a:rPr>
                  <a:t>弾力ツヤ肌</a:t>
                </a:r>
                <a:endParaRPr sz="1600" b="1" i="0">
                  <a:solidFill>
                    <a:srgbClr val="A48163"/>
                  </a:solidFill>
                  <a:latin typeface="Arial"/>
                  <a:ea typeface="Arial"/>
                  <a:cs typeface="Arial"/>
                  <a:sym typeface="Arial"/>
                </a:endParaRPr>
              </a:p>
            </p:txBody>
          </p:sp>
          <p:sp>
            <p:nvSpPr>
              <p:cNvPr id="246" name="Google Shape;246;p7"/>
              <p:cNvSpPr/>
              <p:nvPr/>
            </p:nvSpPr>
            <p:spPr>
              <a:xfrm>
                <a:off x="68050" y="4027976"/>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３</a:t>
                </a:r>
                <a:endParaRPr sz="2000" b="1">
                  <a:solidFill>
                    <a:srgbClr val="7F6000"/>
                  </a:solidFill>
                  <a:latin typeface="Arial"/>
                  <a:ea typeface="Arial"/>
                  <a:cs typeface="Arial"/>
                  <a:sym typeface="Arial"/>
                </a:endParaRPr>
              </a:p>
            </p:txBody>
          </p:sp>
          <p:sp>
            <p:nvSpPr>
              <p:cNvPr id="247" name="Google Shape;247;p7"/>
              <p:cNvSpPr txBox="1"/>
              <p:nvPr/>
            </p:nvSpPr>
            <p:spPr>
              <a:xfrm>
                <a:off x="155090" y="4635670"/>
                <a:ext cx="291926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dirty="0">
                    <a:solidFill>
                      <a:srgbClr val="595959"/>
                    </a:solidFill>
                    <a:latin typeface="Arial"/>
                    <a:ea typeface="Arial"/>
                    <a:cs typeface="Arial"/>
                    <a:sym typeface="Arial"/>
                  </a:rPr>
                  <a:t>毛穴より小さい2,2マイクロの細かい泡が、約30個毛穴の奥まで入り込み汚れを吸着。泡に配合された有効成分が毛穴の奥に入り込み潤いを保ちます</a:t>
                </a:r>
                <a:r>
                  <a:rPr lang="ja-JP" sz="1200" dirty="0">
                    <a:solidFill>
                      <a:srgbClr val="595959"/>
                    </a:solidFill>
                    <a:latin typeface="Calibri"/>
                    <a:ea typeface="Calibri"/>
                    <a:cs typeface="Calibri"/>
                    <a:sym typeface="Calibri"/>
                  </a:rPr>
                  <a:t>。</a:t>
                </a:r>
                <a:endParaRPr sz="1200" dirty="0">
                  <a:solidFill>
                    <a:srgbClr val="595959"/>
                  </a:solidFill>
                  <a:latin typeface="Calibri"/>
                  <a:ea typeface="Calibri"/>
                  <a:cs typeface="Calibri"/>
                  <a:sym typeface="Calibri"/>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8"/>
          <p:cNvSpPr/>
          <p:nvPr/>
        </p:nvSpPr>
        <p:spPr>
          <a:xfrm>
            <a:off x="0" y="246678"/>
            <a:ext cx="4049486" cy="1560768"/>
          </a:xfrm>
          <a:prstGeom prst="rect">
            <a:avLst/>
          </a:prstGeom>
          <a:solidFill>
            <a:srgbClr val="E8E1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8"/>
          <p:cNvSpPr/>
          <p:nvPr/>
        </p:nvSpPr>
        <p:spPr>
          <a:xfrm>
            <a:off x="595764" y="4046576"/>
            <a:ext cx="2171596" cy="638249"/>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8"/>
          <p:cNvSpPr/>
          <p:nvPr/>
        </p:nvSpPr>
        <p:spPr>
          <a:xfrm>
            <a:off x="614734" y="2352908"/>
            <a:ext cx="2171596" cy="657467"/>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8"/>
          <p:cNvSpPr txBox="1"/>
          <p:nvPr/>
        </p:nvSpPr>
        <p:spPr>
          <a:xfrm>
            <a:off x="13872" y="2307965"/>
            <a:ext cx="34588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a:solidFill>
                  <a:srgbClr val="A48163"/>
                </a:solidFill>
                <a:latin typeface="Arial"/>
                <a:ea typeface="Arial"/>
                <a:cs typeface="Arial"/>
                <a:sym typeface="Arial"/>
              </a:rPr>
              <a:t>厳選された</a:t>
            </a:r>
            <a:endParaRPr sz="1800" b="1">
              <a:solidFill>
                <a:srgbClr val="A48163"/>
              </a:solidFill>
              <a:latin typeface="Arial"/>
              <a:ea typeface="Arial"/>
              <a:cs typeface="Arial"/>
              <a:sym typeface="Arial"/>
            </a:endParaRPr>
          </a:p>
          <a:p>
            <a:pPr marL="0" marR="0" lvl="0" indent="0" algn="ctr" rtl="0">
              <a:spcBef>
                <a:spcPts val="0"/>
              </a:spcBef>
              <a:spcAft>
                <a:spcPts val="0"/>
              </a:spcAft>
              <a:buNone/>
            </a:pPr>
            <a:r>
              <a:rPr lang="ja-JP" sz="1800" b="1">
                <a:solidFill>
                  <a:srgbClr val="A48163"/>
                </a:solidFill>
                <a:latin typeface="Arial"/>
                <a:ea typeface="Arial"/>
                <a:cs typeface="Arial"/>
                <a:sym typeface="Arial"/>
              </a:rPr>
              <a:t>美容成分を配合</a:t>
            </a:r>
            <a:endParaRPr sz="1800" b="1">
              <a:solidFill>
                <a:srgbClr val="A48163"/>
              </a:solidFill>
              <a:latin typeface="Arial"/>
              <a:ea typeface="Arial"/>
              <a:cs typeface="Arial"/>
              <a:sym typeface="Arial"/>
            </a:endParaRPr>
          </a:p>
        </p:txBody>
      </p:sp>
      <p:sp>
        <p:nvSpPr>
          <p:cNvPr id="264" name="Google Shape;264;p8"/>
          <p:cNvSpPr txBox="1"/>
          <p:nvPr/>
        </p:nvSpPr>
        <p:spPr>
          <a:xfrm>
            <a:off x="-40828" y="4012588"/>
            <a:ext cx="34588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800" b="1">
                <a:solidFill>
                  <a:srgbClr val="A48163"/>
                </a:solidFill>
                <a:latin typeface="Arial"/>
                <a:ea typeface="Arial"/>
                <a:cs typeface="Arial"/>
                <a:sym typeface="Arial"/>
              </a:rPr>
              <a:t>皮膚に効率よく</a:t>
            </a:r>
            <a:endParaRPr sz="1800" b="1">
              <a:solidFill>
                <a:srgbClr val="A48163"/>
              </a:solidFill>
              <a:latin typeface="Arial"/>
              <a:ea typeface="Arial"/>
              <a:cs typeface="Arial"/>
              <a:sym typeface="Arial"/>
            </a:endParaRPr>
          </a:p>
          <a:p>
            <a:pPr marL="0" marR="0" lvl="0" indent="0" algn="ctr" rtl="0">
              <a:spcBef>
                <a:spcPts val="0"/>
              </a:spcBef>
              <a:spcAft>
                <a:spcPts val="0"/>
              </a:spcAft>
              <a:buNone/>
            </a:pPr>
            <a:r>
              <a:rPr lang="ja-JP" sz="1800" b="1">
                <a:solidFill>
                  <a:srgbClr val="A48163"/>
                </a:solidFill>
                <a:latin typeface="Arial"/>
                <a:ea typeface="Arial"/>
                <a:cs typeface="Arial"/>
                <a:sym typeface="Arial"/>
              </a:rPr>
              <a:t>潤いを与える</a:t>
            </a:r>
            <a:endParaRPr sz="1800" b="1">
              <a:solidFill>
                <a:srgbClr val="A48163"/>
              </a:solidFill>
              <a:latin typeface="Arial"/>
              <a:ea typeface="Arial"/>
              <a:cs typeface="Arial"/>
              <a:sym typeface="Arial"/>
            </a:endParaRPr>
          </a:p>
        </p:txBody>
      </p:sp>
      <p:sp>
        <p:nvSpPr>
          <p:cNvPr id="265" name="Google Shape;265;p8"/>
          <p:cNvSpPr txBox="1"/>
          <p:nvPr/>
        </p:nvSpPr>
        <p:spPr>
          <a:xfrm>
            <a:off x="-128196" y="516888"/>
            <a:ext cx="4305877" cy="892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Granface lotion</a:t>
            </a:r>
            <a:endParaRPr/>
          </a:p>
          <a:p>
            <a:pPr marL="0" marR="0" lvl="0" indent="0" algn="ctr" rtl="0">
              <a:spcBef>
                <a:spcPts val="0"/>
              </a:spcBef>
              <a:spcAft>
                <a:spcPts val="0"/>
              </a:spcAft>
              <a:buNone/>
            </a:pPr>
            <a:r>
              <a:rPr lang="ja-JP" sz="2000" b="1">
                <a:solidFill>
                  <a:schemeClr val="dk1"/>
                </a:solidFill>
                <a:latin typeface="Arial"/>
                <a:ea typeface="Arial"/>
                <a:cs typeface="Arial"/>
                <a:sym typeface="Arial"/>
              </a:rPr>
              <a:t>‐グランフェイス ローション‐</a:t>
            </a:r>
            <a:endParaRPr sz="2000" b="1">
              <a:solidFill>
                <a:schemeClr val="dk1"/>
              </a:solidFill>
              <a:latin typeface="Arial"/>
              <a:ea typeface="Arial"/>
              <a:cs typeface="Arial"/>
              <a:sym typeface="Arial"/>
            </a:endParaRPr>
          </a:p>
        </p:txBody>
      </p:sp>
      <p:sp>
        <p:nvSpPr>
          <p:cNvPr id="266" name="Google Shape;266;p8"/>
          <p:cNvSpPr txBox="1"/>
          <p:nvPr/>
        </p:nvSpPr>
        <p:spPr>
          <a:xfrm>
            <a:off x="2944823" y="6409532"/>
            <a:ext cx="255577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u="sng">
                <a:solidFill>
                  <a:schemeClr val="dk1"/>
                </a:solidFill>
                <a:latin typeface="Arial"/>
                <a:ea typeface="Arial"/>
                <a:cs typeface="Arial"/>
                <a:sym typeface="Arial"/>
              </a:rPr>
              <a:t>￥5,940</a:t>
            </a:r>
            <a:r>
              <a:rPr lang="ja-JP" sz="1200" b="1" u="sng">
                <a:solidFill>
                  <a:schemeClr val="dk1"/>
                </a:solidFill>
                <a:latin typeface="Arial"/>
                <a:ea typeface="Arial"/>
                <a:cs typeface="Arial"/>
                <a:sym typeface="Arial"/>
              </a:rPr>
              <a:t>(tax in)</a:t>
            </a:r>
            <a:endParaRPr sz="2000" b="1" u="sng">
              <a:solidFill>
                <a:schemeClr val="dk1"/>
              </a:solidFill>
              <a:latin typeface="Arial"/>
              <a:ea typeface="Arial"/>
              <a:cs typeface="Arial"/>
              <a:sym typeface="Arial"/>
            </a:endParaRPr>
          </a:p>
        </p:txBody>
      </p:sp>
      <p:sp>
        <p:nvSpPr>
          <p:cNvPr id="267" name="Google Shape;267;p8"/>
          <p:cNvSpPr/>
          <p:nvPr/>
        </p:nvSpPr>
        <p:spPr>
          <a:xfrm>
            <a:off x="86434" y="2342872"/>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１</a:t>
            </a:r>
            <a:endParaRPr/>
          </a:p>
        </p:txBody>
      </p:sp>
      <p:sp>
        <p:nvSpPr>
          <p:cNvPr id="268" name="Google Shape;268;p8"/>
          <p:cNvSpPr txBox="1"/>
          <p:nvPr/>
        </p:nvSpPr>
        <p:spPr>
          <a:xfrm>
            <a:off x="114505" y="3015790"/>
            <a:ext cx="291926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a:solidFill>
                  <a:srgbClr val="595959"/>
                </a:solidFill>
                <a:latin typeface="Arial"/>
                <a:ea typeface="Arial"/>
                <a:cs typeface="Arial"/>
                <a:sym typeface="Arial"/>
              </a:rPr>
              <a:t>３種のセラミド、４種の発酵エキス、３種のヒアルロン酸を配合。保水、保湿に優れ、</a:t>
            </a:r>
            <a:r>
              <a:rPr lang="ja-JP" sz="1200">
                <a:solidFill>
                  <a:srgbClr val="595959"/>
                </a:solidFill>
                <a:latin typeface="Arial"/>
                <a:ea typeface="Arial"/>
                <a:cs typeface="Arial"/>
                <a:sym typeface="Arial"/>
              </a:rPr>
              <a:t>P</a:t>
            </a:r>
            <a:r>
              <a:rPr lang="ja-JP" sz="1200" b="0" i="0">
                <a:solidFill>
                  <a:srgbClr val="595959"/>
                </a:solidFill>
                <a:latin typeface="Arial"/>
                <a:ea typeface="Arial"/>
                <a:cs typeface="Arial"/>
                <a:sym typeface="Arial"/>
              </a:rPr>
              <a:t>hバランスや肌環境を健やかに保ちます。</a:t>
            </a:r>
            <a:endParaRPr sz="1200" b="0" i="0">
              <a:solidFill>
                <a:srgbClr val="595959"/>
              </a:solidFill>
              <a:latin typeface="Arial"/>
              <a:ea typeface="Arial"/>
              <a:cs typeface="Arial"/>
              <a:sym typeface="Arial"/>
            </a:endParaRPr>
          </a:p>
        </p:txBody>
      </p:sp>
      <p:sp>
        <p:nvSpPr>
          <p:cNvPr id="269" name="Google Shape;269;p8"/>
          <p:cNvSpPr/>
          <p:nvPr/>
        </p:nvSpPr>
        <p:spPr>
          <a:xfrm>
            <a:off x="140529" y="4052577"/>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2</a:t>
            </a:r>
            <a:endParaRPr/>
          </a:p>
        </p:txBody>
      </p:sp>
      <p:sp>
        <p:nvSpPr>
          <p:cNvPr id="270" name="Google Shape;270;p8"/>
          <p:cNvSpPr txBox="1"/>
          <p:nvPr/>
        </p:nvSpPr>
        <p:spPr>
          <a:xfrm>
            <a:off x="97480" y="4674695"/>
            <a:ext cx="291926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b="0" i="0">
                <a:solidFill>
                  <a:srgbClr val="595959"/>
                </a:solidFill>
                <a:latin typeface="Arial"/>
                <a:ea typeface="Arial"/>
                <a:cs typeface="Arial"/>
                <a:sym typeface="Arial"/>
              </a:rPr>
              <a:t>つけた瞬間に素早く角質層まで浸透し、潤いに満ち溢れ、きめの整った肌に。その抜群の浸透力で後に使うセラムの浸透もサポートします。</a:t>
            </a:r>
            <a:endParaRPr/>
          </a:p>
        </p:txBody>
      </p:sp>
      <p:sp>
        <p:nvSpPr>
          <p:cNvPr id="271" name="Google Shape;271;p8"/>
          <p:cNvSpPr txBox="1"/>
          <p:nvPr/>
        </p:nvSpPr>
        <p:spPr>
          <a:xfrm rot="-408875">
            <a:off x="17588" y="5946566"/>
            <a:ext cx="3113097"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200">
                <a:solidFill>
                  <a:srgbClr val="595959"/>
                </a:solidFill>
                <a:latin typeface="Calibri"/>
                <a:ea typeface="Calibri"/>
                <a:cs typeface="Calibri"/>
                <a:sym typeface="Calibri"/>
              </a:rPr>
              <a:t>コットンやフェイスマスクに</a:t>
            </a:r>
            <a:endParaRPr sz="12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200">
                <a:solidFill>
                  <a:srgbClr val="595959"/>
                </a:solidFill>
                <a:latin typeface="Calibri"/>
                <a:ea typeface="Calibri"/>
                <a:cs typeface="Calibri"/>
                <a:sym typeface="Calibri"/>
              </a:rPr>
              <a:t>化粧水をたっぷりと浸み込ませ、</a:t>
            </a:r>
            <a:endParaRPr sz="12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200">
                <a:solidFill>
                  <a:srgbClr val="595959"/>
                </a:solidFill>
                <a:latin typeface="Calibri"/>
                <a:ea typeface="Calibri"/>
                <a:cs typeface="Calibri"/>
                <a:sym typeface="Calibri"/>
              </a:rPr>
              <a:t>お肌に数分のせます♪手で入れ込むより、美容成分の浸透力がぐん！っとUPします。</a:t>
            </a:r>
            <a:endParaRPr/>
          </a:p>
        </p:txBody>
      </p:sp>
      <p:pic>
        <p:nvPicPr>
          <p:cNvPr id="272" name="Google Shape;272;p8"/>
          <p:cNvPicPr preferRelativeResize="0"/>
          <p:nvPr/>
        </p:nvPicPr>
        <p:blipFill rotWithShape="1">
          <a:blip r:embed="rId3">
            <a:alphaModFix/>
          </a:blip>
          <a:srcRect l="16267" t="41282" r="72642" b="47766"/>
          <a:stretch/>
        </p:blipFill>
        <p:spPr>
          <a:xfrm rot="-1084984">
            <a:off x="125298" y="5477743"/>
            <a:ext cx="1027760" cy="606037"/>
          </a:xfrm>
          <a:prstGeom prst="rect">
            <a:avLst/>
          </a:prstGeom>
          <a:noFill/>
          <a:ln>
            <a:noFill/>
          </a:ln>
        </p:spPr>
      </p:pic>
      <p:pic>
        <p:nvPicPr>
          <p:cNvPr id="273" name="Google Shape;273;p8" descr="ガラスの瓶&#10;&#10;低い精度で自動的に生成された説明"/>
          <p:cNvPicPr preferRelativeResize="0"/>
          <p:nvPr/>
        </p:nvPicPr>
        <p:blipFill rotWithShape="1">
          <a:blip r:embed="rId4">
            <a:alphaModFix/>
          </a:blip>
          <a:srcRect l="25476" r="22750"/>
          <a:stretch/>
        </p:blipFill>
        <p:spPr>
          <a:xfrm>
            <a:off x="2790940" y="1926873"/>
            <a:ext cx="2468356" cy="4575963"/>
          </a:xfrm>
          <a:prstGeom prst="rect">
            <a:avLst/>
          </a:prstGeom>
          <a:noFill/>
          <a:ln>
            <a:noFill/>
          </a:ln>
        </p:spPr>
      </p:pic>
      <p:sp>
        <p:nvSpPr>
          <p:cNvPr id="274" name="Google Shape;274;p8"/>
          <p:cNvSpPr/>
          <p:nvPr/>
        </p:nvSpPr>
        <p:spPr>
          <a:xfrm rot="-407059">
            <a:off x="61475" y="5904277"/>
            <a:ext cx="2949922" cy="980778"/>
          </a:xfrm>
          <a:prstGeom prst="flowChartAlternateProcess">
            <a:avLst/>
          </a:pr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9"/>
          <p:cNvPicPr preferRelativeResize="0"/>
          <p:nvPr/>
        </p:nvPicPr>
        <p:blipFill rotWithShape="1">
          <a:blip r:embed="rId3">
            <a:alphaModFix/>
          </a:blip>
          <a:srcRect l="24490" r="24489"/>
          <a:stretch/>
        </p:blipFill>
        <p:spPr>
          <a:xfrm>
            <a:off x="2848751" y="1849424"/>
            <a:ext cx="2417841" cy="4738940"/>
          </a:xfrm>
          <a:prstGeom prst="rect">
            <a:avLst/>
          </a:prstGeom>
          <a:noFill/>
          <a:ln>
            <a:noFill/>
          </a:ln>
        </p:spPr>
      </p:pic>
      <p:sp>
        <p:nvSpPr>
          <p:cNvPr id="280" name="Google Shape;280;p9"/>
          <p:cNvSpPr/>
          <p:nvPr/>
        </p:nvSpPr>
        <p:spPr>
          <a:xfrm rot="-407059">
            <a:off x="359395" y="6205361"/>
            <a:ext cx="1918380" cy="812756"/>
          </a:xfrm>
          <a:prstGeom prst="flowChartAlternateProcess">
            <a:avLst/>
          </a:prstGeom>
          <a:noFill/>
          <a:ln w="12700" cap="flat" cmpd="sng">
            <a:solidFill>
              <a:srgbClr val="3A38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1" name="Google Shape;281;p9"/>
          <p:cNvSpPr/>
          <p:nvPr/>
        </p:nvSpPr>
        <p:spPr>
          <a:xfrm>
            <a:off x="0" y="246678"/>
            <a:ext cx="4049486" cy="1560768"/>
          </a:xfrm>
          <a:prstGeom prst="rect">
            <a:avLst/>
          </a:prstGeom>
          <a:solidFill>
            <a:srgbClr val="E8E1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9"/>
          <p:cNvSpPr txBox="1"/>
          <p:nvPr/>
        </p:nvSpPr>
        <p:spPr>
          <a:xfrm>
            <a:off x="-128196" y="620734"/>
            <a:ext cx="4305877" cy="892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chemeClr val="dk1"/>
                </a:solidFill>
                <a:latin typeface="Arial"/>
                <a:ea typeface="Arial"/>
                <a:cs typeface="Arial"/>
                <a:sym typeface="Arial"/>
              </a:rPr>
              <a:t>Granface Serum</a:t>
            </a:r>
            <a:endParaRPr/>
          </a:p>
          <a:p>
            <a:pPr marL="0" marR="0" lvl="0" indent="0" algn="ctr" rtl="0">
              <a:spcBef>
                <a:spcPts val="0"/>
              </a:spcBef>
              <a:spcAft>
                <a:spcPts val="0"/>
              </a:spcAft>
              <a:buNone/>
            </a:pPr>
            <a:r>
              <a:rPr lang="ja-JP" sz="1600" b="1">
                <a:solidFill>
                  <a:schemeClr val="dk1"/>
                </a:solidFill>
                <a:latin typeface="Arial"/>
                <a:ea typeface="Arial"/>
                <a:cs typeface="Arial"/>
                <a:sym typeface="Arial"/>
              </a:rPr>
              <a:t>‐グランフェイス セラム‐</a:t>
            </a:r>
            <a:endParaRPr sz="1200" b="1">
              <a:solidFill>
                <a:schemeClr val="dk1"/>
              </a:solidFill>
              <a:latin typeface="Arial"/>
              <a:ea typeface="Arial"/>
              <a:cs typeface="Arial"/>
              <a:sym typeface="Arial"/>
            </a:endParaRPr>
          </a:p>
        </p:txBody>
      </p:sp>
      <p:grpSp>
        <p:nvGrpSpPr>
          <p:cNvPr id="283" name="Google Shape;283;p9"/>
          <p:cNvGrpSpPr/>
          <p:nvPr/>
        </p:nvGrpSpPr>
        <p:grpSpPr>
          <a:xfrm>
            <a:off x="-41303" y="1835123"/>
            <a:ext cx="3458818" cy="1812064"/>
            <a:chOff x="-24035" y="1835123"/>
            <a:chExt cx="3458818" cy="1812064"/>
          </a:xfrm>
        </p:grpSpPr>
        <p:sp>
          <p:nvSpPr>
            <p:cNvPr id="284" name="Google Shape;284;p9"/>
            <p:cNvSpPr/>
            <p:nvPr/>
          </p:nvSpPr>
          <p:spPr>
            <a:xfrm>
              <a:off x="566792" y="1835123"/>
              <a:ext cx="2171596" cy="821741"/>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 name="Google Shape;285;p9"/>
            <p:cNvSpPr txBox="1"/>
            <p:nvPr/>
          </p:nvSpPr>
          <p:spPr>
            <a:xfrm>
              <a:off x="-24035" y="1926681"/>
              <a:ext cx="345881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a:solidFill>
                    <a:srgbClr val="A48163"/>
                  </a:solidFill>
                  <a:latin typeface="Calibri"/>
                  <a:ea typeface="Calibri"/>
                  <a:cs typeface="Calibri"/>
                  <a:sym typeface="Calibri"/>
                </a:rPr>
                <a:t> 浸透力UP</a:t>
              </a:r>
              <a:endParaRPr/>
            </a:p>
            <a:p>
              <a:pPr marL="0" marR="0" lvl="0" indent="0" algn="ctr" rtl="0">
                <a:spcBef>
                  <a:spcPts val="0"/>
                </a:spcBef>
                <a:spcAft>
                  <a:spcPts val="0"/>
                </a:spcAft>
                <a:buNone/>
              </a:pPr>
              <a:r>
                <a:rPr lang="ja-JP" sz="1600" b="1">
                  <a:solidFill>
                    <a:srgbClr val="A48163"/>
                  </a:solidFill>
                  <a:latin typeface="Calibri"/>
                  <a:ea typeface="Calibri"/>
                  <a:cs typeface="Calibri"/>
                  <a:sym typeface="Calibri"/>
                </a:rPr>
                <a:t>新世代のエイジングケア</a:t>
              </a:r>
              <a:endParaRPr sz="1600" b="1">
                <a:solidFill>
                  <a:srgbClr val="A48163"/>
                </a:solidFill>
                <a:latin typeface="Calibri"/>
                <a:ea typeface="Calibri"/>
                <a:cs typeface="Calibri"/>
                <a:sym typeface="Calibri"/>
              </a:endParaRPr>
            </a:p>
          </p:txBody>
        </p:sp>
        <p:sp>
          <p:nvSpPr>
            <p:cNvPr id="286" name="Google Shape;286;p9"/>
            <p:cNvSpPr/>
            <p:nvPr/>
          </p:nvSpPr>
          <p:spPr>
            <a:xfrm>
              <a:off x="42492" y="1958607"/>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１</a:t>
              </a:r>
              <a:endParaRPr/>
            </a:p>
          </p:txBody>
        </p:sp>
        <p:sp>
          <p:nvSpPr>
            <p:cNvPr id="287" name="Google Shape;287;p9"/>
            <p:cNvSpPr txBox="1"/>
            <p:nvPr/>
          </p:nvSpPr>
          <p:spPr>
            <a:xfrm>
              <a:off x="64642" y="2631524"/>
              <a:ext cx="291926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Calibri"/>
                  <a:ea typeface="Calibri"/>
                  <a:cs typeface="Calibri"/>
                  <a:sym typeface="Calibri"/>
                </a:rPr>
                <a:t>お肌の再生を促進していくヒト幹細胞を配合。独自製法を用いて、お肌の深部までしっかり浸透させていきます。ハリ、ツヤ、弾力などゆるぎない美しいお肌へ導きます。</a:t>
              </a:r>
              <a:endParaRPr sz="1200">
                <a:solidFill>
                  <a:srgbClr val="595959"/>
                </a:solidFill>
                <a:latin typeface="Calibri"/>
                <a:ea typeface="Calibri"/>
                <a:cs typeface="Calibri"/>
                <a:sym typeface="Calibri"/>
              </a:endParaRPr>
            </a:p>
          </p:txBody>
        </p:sp>
      </p:grpSp>
      <p:sp>
        <p:nvSpPr>
          <p:cNvPr id="288" name="Google Shape;288;p9"/>
          <p:cNvSpPr txBox="1"/>
          <p:nvPr/>
        </p:nvSpPr>
        <p:spPr>
          <a:xfrm rot="-387362">
            <a:off x="267163" y="6304946"/>
            <a:ext cx="2104513"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00">
                <a:solidFill>
                  <a:srgbClr val="595959"/>
                </a:solidFill>
                <a:latin typeface="Calibri"/>
                <a:ea typeface="Calibri"/>
                <a:cs typeface="Calibri"/>
                <a:sym typeface="Calibri"/>
              </a:rPr>
              <a:t>使い始めて1ヶ月でこの変化!</a:t>
            </a:r>
            <a:endParaRPr/>
          </a:p>
          <a:p>
            <a:pPr marL="0" marR="0" lvl="0" indent="0" algn="ctr" rtl="0">
              <a:spcBef>
                <a:spcPts val="0"/>
              </a:spcBef>
              <a:spcAft>
                <a:spcPts val="0"/>
              </a:spcAft>
              <a:buNone/>
            </a:pPr>
            <a:r>
              <a:rPr lang="ja-JP" sz="1100">
                <a:solidFill>
                  <a:srgbClr val="595959"/>
                </a:solidFill>
                <a:latin typeface="Calibri"/>
                <a:ea typeface="Calibri"/>
                <a:cs typeface="Calibri"/>
                <a:sym typeface="Calibri"/>
              </a:rPr>
              <a:t>シミやくすみに対しても</a:t>
            </a:r>
            <a:endParaRPr sz="1100">
              <a:solidFill>
                <a:srgbClr val="595959"/>
              </a:solidFill>
              <a:latin typeface="Calibri"/>
              <a:ea typeface="Calibri"/>
              <a:cs typeface="Calibri"/>
              <a:sym typeface="Calibri"/>
            </a:endParaRPr>
          </a:p>
          <a:p>
            <a:pPr marL="0" marR="0" lvl="0" indent="0" algn="ctr" rtl="0">
              <a:spcBef>
                <a:spcPts val="0"/>
              </a:spcBef>
              <a:spcAft>
                <a:spcPts val="0"/>
              </a:spcAft>
              <a:buNone/>
            </a:pPr>
            <a:r>
              <a:rPr lang="ja-JP" sz="1100">
                <a:solidFill>
                  <a:srgbClr val="595959"/>
                </a:solidFill>
                <a:latin typeface="Calibri"/>
                <a:ea typeface="Calibri"/>
                <a:cs typeface="Calibri"/>
                <a:sym typeface="Calibri"/>
              </a:rPr>
              <a:t>アプローチします♪</a:t>
            </a:r>
            <a:endParaRPr sz="1100">
              <a:solidFill>
                <a:srgbClr val="595959"/>
              </a:solidFill>
              <a:latin typeface="Calibri"/>
              <a:ea typeface="Calibri"/>
              <a:cs typeface="Calibri"/>
              <a:sym typeface="Calibri"/>
            </a:endParaRPr>
          </a:p>
        </p:txBody>
      </p:sp>
      <p:pic>
        <p:nvPicPr>
          <p:cNvPr id="289" name="Google Shape;289;p9"/>
          <p:cNvPicPr preferRelativeResize="0"/>
          <p:nvPr/>
        </p:nvPicPr>
        <p:blipFill rotWithShape="1">
          <a:blip r:embed="rId4">
            <a:alphaModFix/>
          </a:blip>
          <a:srcRect l="16267" t="41282" r="72642" b="47766"/>
          <a:stretch/>
        </p:blipFill>
        <p:spPr>
          <a:xfrm rot="-505704">
            <a:off x="658450" y="5813601"/>
            <a:ext cx="1027760" cy="606037"/>
          </a:xfrm>
          <a:prstGeom prst="rect">
            <a:avLst/>
          </a:prstGeom>
          <a:noFill/>
          <a:ln>
            <a:noFill/>
          </a:ln>
        </p:spPr>
      </p:pic>
      <p:grpSp>
        <p:nvGrpSpPr>
          <p:cNvPr id="290" name="Google Shape;290;p9"/>
          <p:cNvGrpSpPr/>
          <p:nvPr/>
        </p:nvGrpSpPr>
        <p:grpSpPr>
          <a:xfrm>
            <a:off x="25224" y="3551580"/>
            <a:ext cx="3030349" cy="1255731"/>
            <a:chOff x="17607" y="3173605"/>
            <a:chExt cx="3030349" cy="1255731"/>
          </a:xfrm>
        </p:grpSpPr>
        <p:sp>
          <p:nvSpPr>
            <p:cNvPr id="291" name="Google Shape;291;p9"/>
            <p:cNvSpPr/>
            <p:nvPr/>
          </p:nvSpPr>
          <p:spPr>
            <a:xfrm>
              <a:off x="541907" y="3173605"/>
              <a:ext cx="2171596" cy="648533"/>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2" name="Google Shape;292;p9"/>
            <p:cNvSpPr/>
            <p:nvPr/>
          </p:nvSpPr>
          <p:spPr>
            <a:xfrm>
              <a:off x="17607" y="3239295"/>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２</a:t>
              </a:r>
              <a:endParaRPr/>
            </a:p>
          </p:txBody>
        </p:sp>
        <p:sp>
          <p:nvSpPr>
            <p:cNvPr id="293" name="Google Shape;293;p9"/>
            <p:cNvSpPr txBox="1"/>
            <p:nvPr/>
          </p:nvSpPr>
          <p:spPr>
            <a:xfrm>
              <a:off x="39757" y="3783005"/>
              <a:ext cx="300819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Arial"/>
                  <a:ea typeface="Arial"/>
                  <a:cs typeface="Arial"/>
                  <a:sym typeface="Arial"/>
                </a:rPr>
                <a:t>浸透力が高い分、べたつかず、さらっとしたテクスチャーで、塗り終わった瞬間にモッチリ感が残ります。</a:t>
              </a:r>
              <a:endParaRPr sz="1200">
                <a:solidFill>
                  <a:srgbClr val="595959"/>
                </a:solidFill>
                <a:latin typeface="Arial"/>
                <a:ea typeface="Arial"/>
                <a:cs typeface="Arial"/>
                <a:sym typeface="Arial"/>
              </a:endParaRPr>
            </a:p>
          </p:txBody>
        </p:sp>
      </p:grpSp>
      <p:pic>
        <p:nvPicPr>
          <p:cNvPr id="294" name="Google Shape;294;p9"/>
          <p:cNvPicPr preferRelativeResize="0"/>
          <p:nvPr/>
        </p:nvPicPr>
        <p:blipFill rotWithShape="1">
          <a:blip r:embed="rId5">
            <a:alphaModFix/>
          </a:blip>
          <a:srcRect t="996" b="995"/>
          <a:stretch/>
        </p:blipFill>
        <p:spPr>
          <a:xfrm>
            <a:off x="2285920" y="5236992"/>
            <a:ext cx="1576079" cy="1544693"/>
          </a:xfrm>
          <a:prstGeom prst="ellipse">
            <a:avLst/>
          </a:prstGeom>
          <a:noFill/>
          <a:ln>
            <a:noFill/>
          </a:ln>
        </p:spPr>
      </p:pic>
      <p:sp>
        <p:nvSpPr>
          <p:cNvPr id="295" name="Google Shape;295;p9"/>
          <p:cNvSpPr txBox="1"/>
          <p:nvPr/>
        </p:nvSpPr>
        <p:spPr>
          <a:xfrm>
            <a:off x="2780412" y="6602561"/>
            <a:ext cx="26409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u="sng">
                <a:solidFill>
                  <a:schemeClr val="dk1"/>
                </a:solidFill>
                <a:latin typeface="Arial"/>
                <a:ea typeface="Arial"/>
                <a:cs typeface="Arial"/>
                <a:sym typeface="Arial"/>
              </a:rPr>
              <a:t>￥13,200</a:t>
            </a:r>
            <a:r>
              <a:rPr lang="ja-JP" sz="1200" b="1" u="sng">
                <a:solidFill>
                  <a:schemeClr val="dk1"/>
                </a:solidFill>
                <a:latin typeface="Arial"/>
                <a:ea typeface="Arial"/>
                <a:cs typeface="Arial"/>
                <a:sym typeface="Arial"/>
              </a:rPr>
              <a:t>(tax in)</a:t>
            </a:r>
            <a:endParaRPr sz="2000" b="1" u="sng">
              <a:solidFill>
                <a:schemeClr val="dk1"/>
              </a:solidFill>
              <a:latin typeface="Arial"/>
              <a:ea typeface="Arial"/>
              <a:cs typeface="Arial"/>
              <a:sym typeface="Arial"/>
            </a:endParaRPr>
          </a:p>
        </p:txBody>
      </p:sp>
      <p:sp>
        <p:nvSpPr>
          <p:cNvPr id="296" name="Google Shape;296;p9"/>
          <p:cNvSpPr txBox="1"/>
          <p:nvPr/>
        </p:nvSpPr>
        <p:spPr>
          <a:xfrm>
            <a:off x="-31530" y="3544036"/>
            <a:ext cx="345881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a:solidFill>
                  <a:srgbClr val="A48163"/>
                </a:solidFill>
                <a:latin typeface="Arial"/>
                <a:ea typeface="Arial"/>
                <a:cs typeface="Arial"/>
                <a:sym typeface="Arial"/>
              </a:rPr>
              <a:t>べたつかない</a:t>
            </a:r>
            <a:endParaRPr sz="1600" b="1">
              <a:solidFill>
                <a:srgbClr val="A48163"/>
              </a:solidFill>
              <a:latin typeface="Arial"/>
              <a:ea typeface="Arial"/>
              <a:cs typeface="Arial"/>
              <a:sym typeface="Arial"/>
            </a:endParaRPr>
          </a:p>
          <a:p>
            <a:pPr marL="0" marR="0" lvl="0" indent="0" algn="ctr" rtl="0">
              <a:spcBef>
                <a:spcPts val="0"/>
              </a:spcBef>
              <a:spcAft>
                <a:spcPts val="0"/>
              </a:spcAft>
              <a:buNone/>
            </a:pPr>
            <a:r>
              <a:rPr lang="ja-JP" sz="1600" b="1" i="0">
                <a:solidFill>
                  <a:srgbClr val="A48163"/>
                </a:solidFill>
                <a:latin typeface="Arial"/>
                <a:ea typeface="Arial"/>
                <a:cs typeface="Arial"/>
                <a:sym typeface="Arial"/>
              </a:rPr>
              <a:t>さらっとしたテクスチャー</a:t>
            </a:r>
            <a:endParaRPr sz="1600" b="1" i="0">
              <a:solidFill>
                <a:srgbClr val="A48163"/>
              </a:solidFill>
              <a:latin typeface="Calibri"/>
              <a:ea typeface="Calibri"/>
              <a:cs typeface="Calibri"/>
              <a:sym typeface="Calibri"/>
            </a:endParaRPr>
          </a:p>
        </p:txBody>
      </p:sp>
      <p:grpSp>
        <p:nvGrpSpPr>
          <p:cNvPr id="297" name="Google Shape;297;p9"/>
          <p:cNvGrpSpPr/>
          <p:nvPr/>
        </p:nvGrpSpPr>
        <p:grpSpPr>
          <a:xfrm>
            <a:off x="-76819" y="4692218"/>
            <a:ext cx="3458818" cy="1368278"/>
            <a:chOff x="-41116" y="3969673"/>
            <a:chExt cx="3458818" cy="1368278"/>
          </a:xfrm>
        </p:grpSpPr>
        <p:sp>
          <p:nvSpPr>
            <p:cNvPr id="298" name="Google Shape;298;p9"/>
            <p:cNvSpPr/>
            <p:nvPr/>
          </p:nvSpPr>
          <p:spPr>
            <a:xfrm>
              <a:off x="544642" y="3969673"/>
              <a:ext cx="2171596" cy="712497"/>
            </a:xfrm>
            <a:prstGeom prst="rect">
              <a:avLst/>
            </a:prstGeom>
            <a:solidFill>
              <a:srgbClr val="E8E1D4">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 name="Google Shape;299;p9"/>
            <p:cNvSpPr txBox="1"/>
            <p:nvPr/>
          </p:nvSpPr>
          <p:spPr>
            <a:xfrm>
              <a:off x="-41116" y="4010890"/>
              <a:ext cx="345881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i="0">
                  <a:solidFill>
                    <a:srgbClr val="A48163"/>
                  </a:solidFill>
                  <a:latin typeface="Arial"/>
                  <a:ea typeface="Arial"/>
                  <a:cs typeface="Arial"/>
                  <a:sym typeface="Arial"/>
                </a:rPr>
                <a:t>最後の</a:t>
              </a:r>
              <a:r>
                <a:rPr lang="ja-JP" sz="1600" b="1" i="0">
                  <a:solidFill>
                    <a:srgbClr val="A48163"/>
                  </a:solidFill>
                  <a:latin typeface="Calibri"/>
                  <a:ea typeface="Calibri"/>
                  <a:cs typeface="Calibri"/>
                  <a:sym typeface="Calibri"/>
                </a:rPr>
                <a:t>1</a:t>
              </a:r>
              <a:r>
                <a:rPr lang="ja-JP" sz="1600" b="1">
                  <a:solidFill>
                    <a:srgbClr val="A48163"/>
                  </a:solidFill>
                  <a:latin typeface="Calibri"/>
                  <a:ea typeface="Calibri"/>
                  <a:cs typeface="Calibri"/>
                  <a:sym typeface="Calibri"/>
                </a:rPr>
                <a:t>滴まで</a:t>
              </a:r>
              <a:endParaRPr sz="1600" b="1">
                <a:solidFill>
                  <a:srgbClr val="A48163"/>
                </a:solidFill>
                <a:latin typeface="Calibri"/>
                <a:ea typeface="Calibri"/>
                <a:cs typeface="Calibri"/>
                <a:sym typeface="Calibri"/>
              </a:endParaRPr>
            </a:p>
            <a:p>
              <a:pPr marL="0" marR="0" lvl="0" indent="0" algn="ctr" rtl="0">
                <a:spcBef>
                  <a:spcPts val="0"/>
                </a:spcBef>
                <a:spcAft>
                  <a:spcPts val="0"/>
                </a:spcAft>
                <a:buNone/>
              </a:pPr>
              <a:r>
                <a:rPr lang="ja-JP" sz="1600" b="1" i="0">
                  <a:solidFill>
                    <a:srgbClr val="A48163"/>
                  </a:solidFill>
                  <a:latin typeface="Calibri"/>
                  <a:ea typeface="Calibri"/>
                  <a:cs typeface="Calibri"/>
                  <a:sym typeface="Calibri"/>
                </a:rPr>
                <a:t>新鮮な状態を保つ</a:t>
              </a:r>
              <a:endParaRPr sz="1600" b="1" i="0">
                <a:solidFill>
                  <a:srgbClr val="A48163"/>
                </a:solidFill>
                <a:latin typeface="Calibri"/>
                <a:ea typeface="Calibri"/>
                <a:cs typeface="Calibri"/>
                <a:sym typeface="Calibri"/>
              </a:endParaRPr>
            </a:p>
          </p:txBody>
        </p:sp>
        <p:sp>
          <p:nvSpPr>
            <p:cNvPr id="300" name="Google Shape;300;p9"/>
            <p:cNvSpPr/>
            <p:nvPr/>
          </p:nvSpPr>
          <p:spPr>
            <a:xfrm>
              <a:off x="64803" y="4061904"/>
              <a:ext cx="466533" cy="488438"/>
            </a:xfrm>
            <a:prstGeom prst="diamond">
              <a:avLst/>
            </a:prstGeom>
            <a:solidFill>
              <a:schemeClr val="lt1"/>
            </a:solidFill>
            <a:ln w="12700" cap="flat" cmpd="sng">
              <a:solidFill>
                <a:srgbClr val="7F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000" b="1">
                  <a:solidFill>
                    <a:srgbClr val="7F6000"/>
                  </a:solidFill>
                  <a:latin typeface="Arial"/>
                  <a:ea typeface="Arial"/>
                  <a:cs typeface="Arial"/>
                  <a:sym typeface="Arial"/>
                </a:rPr>
                <a:t>３</a:t>
              </a:r>
              <a:endParaRPr sz="2000" b="1">
                <a:solidFill>
                  <a:srgbClr val="7F6000"/>
                </a:solidFill>
                <a:latin typeface="Arial"/>
                <a:ea typeface="Arial"/>
                <a:cs typeface="Arial"/>
                <a:sym typeface="Arial"/>
              </a:endParaRPr>
            </a:p>
          </p:txBody>
        </p:sp>
        <p:sp>
          <p:nvSpPr>
            <p:cNvPr id="301" name="Google Shape;301;p9"/>
            <p:cNvSpPr txBox="1"/>
            <p:nvPr/>
          </p:nvSpPr>
          <p:spPr>
            <a:xfrm>
              <a:off x="94443" y="4691620"/>
              <a:ext cx="291926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200">
                  <a:solidFill>
                    <a:srgbClr val="595959"/>
                  </a:solidFill>
                  <a:latin typeface="Arial"/>
                  <a:ea typeface="Arial"/>
                  <a:cs typeface="Arial"/>
                  <a:sym typeface="Arial"/>
                </a:rPr>
                <a:t>エアレス容器を用いているため</a:t>
              </a:r>
              <a:endParaRPr sz="1200">
                <a:solidFill>
                  <a:srgbClr val="595959"/>
                </a:solidFill>
                <a:latin typeface="Arial"/>
                <a:ea typeface="Arial"/>
                <a:cs typeface="Arial"/>
                <a:sym typeface="Arial"/>
              </a:endParaRPr>
            </a:p>
            <a:p>
              <a:pPr marL="0" marR="0" lvl="0" indent="0" algn="l" rtl="0">
                <a:spcBef>
                  <a:spcPts val="0"/>
                </a:spcBef>
                <a:spcAft>
                  <a:spcPts val="0"/>
                </a:spcAft>
                <a:buNone/>
              </a:pPr>
              <a:r>
                <a:rPr lang="ja-JP" sz="1200">
                  <a:solidFill>
                    <a:srgbClr val="595959"/>
                  </a:solidFill>
                  <a:latin typeface="Arial"/>
                  <a:ea typeface="Arial"/>
                  <a:cs typeface="Arial"/>
                  <a:sym typeface="Arial"/>
                </a:rPr>
                <a:t>いつでも新鮮な美容液をお使い</a:t>
              </a:r>
              <a:endParaRPr sz="1200">
                <a:solidFill>
                  <a:srgbClr val="595959"/>
                </a:solidFill>
                <a:latin typeface="Arial"/>
                <a:ea typeface="Arial"/>
                <a:cs typeface="Arial"/>
                <a:sym typeface="Arial"/>
              </a:endParaRPr>
            </a:p>
            <a:p>
              <a:pPr marL="0" marR="0" lvl="0" indent="0" algn="l" rtl="0">
                <a:spcBef>
                  <a:spcPts val="0"/>
                </a:spcBef>
                <a:spcAft>
                  <a:spcPts val="0"/>
                </a:spcAft>
                <a:buNone/>
              </a:pPr>
              <a:r>
                <a:rPr lang="ja-JP" sz="1200">
                  <a:solidFill>
                    <a:srgbClr val="595959"/>
                  </a:solidFill>
                  <a:latin typeface="Arial"/>
                  <a:ea typeface="Arial"/>
                  <a:cs typeface="Arial"/>
                  <a:sym typeface="Arial"/>
                </a:rPr>
                <a:t>できます。</a:t>
              </a:r>
              <a:endParaRPr sz="1200">
                <a:solidFill>
                  <a:srgbClr val="595959"/>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Office テーマ">
  <a:themeElements>
    <a:clrScheme name="Office テーマ">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TotalTime>
  <Words>1446</Words>
  <Application>Microsoft Office PowerPoint</Application>
  <PresentationFormat>B5 (ISO) 176x250 mm</PresentationFormat>
  <Paragraphs>216</Paragraphs>
  <Slides>13</Slides>
  <Notes>13</Notes>
  <HiddenSlides>0</HiddenSlides>
  <MMClips>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13</vt:i4>
      </vt:variant>
    </vt:vector>
  </HeadingPairs>
  <TitlesOfParts>
    <vt:vector size="16" baseType="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aoki</dc:creator>
  <cp:lastModifiedBy>営業部 共有アカウント</cp:lastModifiedBy>
  <cp:revision>4</cp:revision>
  <dcterms:created xsi:type="dcterms:W3CDTF">2022-11-14T05:44:18Z</dcterms:created>
  <dcterms:modified xsi:type="dcterms:W3CDTF">2025-07-25T11:32:24Z</dcterms:modified>
</cp:coreProperties>
</file>