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F555-6FB5-4420-B896-B99DABE6FB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4FC9-4048-49E2-B3F4-9D2A36044B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94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F555-6FB5-4420-B896-B99DABE6FB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4FC9-4048-49E2-B3F4-9D2A36044B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17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F555-6FB5-4420-B896-B99DABE6FB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4FC9-4048-49E2-B3F4-9D2A36044B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1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F555-6FB5-4420-B896-B99DABE6FB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4FC9-4048-49E2-B3F4-9D2A36044B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07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F555-6FB5-4420-B896-B99DABE6FB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4FC9-4048-49E2-B3F4-9D2A36044B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4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F555-6FB5-4420-B896-B99DABE6FB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4FC9-4048-49E2-B3F4-9D2A36044B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84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F555-6FB5-4420-B896-B99DABE6FB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4FC9-4048-49E2-B3F4-9D2A36044B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37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F555-6FB5-4420-B896-B99DABE6FB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4FC9-4048-49E2-B3F4-9D2A36044B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13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F555-6FB5-4420-B896-B99DABE6FB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4FC9-4048-49E2-B3F4-9D2A36044B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03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F555-6FB5-4420-B896-B99DABE6FB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4FC9-4048-49E2-B3F4-9D2A36044B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03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F555-6FB5-4420-B896-B99DABE6FB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4FC9-4048-49E2-B3F4-9D2A36044B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72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8F555-6FB5-4420-B896-B99DABE6FB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F4FC9-4048-49E2-B3F4-9D2A36044B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98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24704" y="-2024706"/>
            <a:ext cx="5856341" cy="9905752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3306" y="268044"/>
            <a:ext cx="1899138" cy="9905752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0787" y="105397"/>
            <a:ext cx="1904176" cy="9905752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D5B0D62-D2E6-3762-AD0B-2EF1B1C59581}"/>
              </a:ext>
            </a:extLst>
          </p:cNvPr>
          <p:cNvSpPr txBox="1"/>
          <p:nvPr/>
        </p:nvSpPr>
        <p:spPr>
          <a:xfrm>
            <a:off x="780887" y="358755"/>
            <a:ext cx="528864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游明朝" panose="02020400000000000000" pitchFamily="18" charset="-128"/>
                <a:ea typeface="游明朝" panose="02020400000000000000" pitchFamily="18" charset="-128"/>
              </a:rPr>
              <a:t>ハリ</a:t>
            </a:r>
            <a:r>
              <a:rPr kumimoji="1" lang="ja-JP" altLang="en-US" sz="4000" dirty="0">
                <a:latin typeface="游明朝" panose="02020400000000000000" pitchFamily="18" charset="-128"/>
                <a:ea typeface="游明朝" panose="02020400000000000000" pitchFamily="18" charset="-128"/>
              </a:rPr>
              <a:t>と</a:t>
            </a:r>
            <a:r>
              <a:rPr kumimoji="1" lang="ja-JP" altLang="en-US" sz="4800" dirty="0">
                <a:latin typeface="游明朝" panose="02020400000000000000" pitchFamily="18" charset="-128"/>
                <a:ea typeface="游明朝" panose="02020400000000000000" pitchFamily="18" charset="-128"/>
              </a:rPr>
              <a:t>弾力</a:t>
            </a:r>
            <a:r>
              <a:rPr kumimoji="1" lang="ja-JP" altLang="en-US" sz="4000" dirty="0">
                <a:latin typeface="游明朝" panose="02020400000000000000" pitchFamily="18" charset="-128"/>
                <a:ea typeface="游明朝" panose="02020400000000000000" pitchFamily="18" charset="-128"/>
              </a:rPr>
              <a:t>のある</a:t>
            </a:r>
            <a:endParaRPr kumimoji="1" lang="en-US" altLang="ja-JP" sz="4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sz="4000" dirty="0">
                <a:latin typeface="游明朝" panose="02020400000000000000" pitchFamily="18" charset="-128"/>
                <a:ea typeface="游明朝" panose="02020400000000000000" pitchFamily="18" charset="-128"/>
              </a:rPr>
              <a:t>魅力的な</a:t>
            </a:r>
            <a:r>
              <a:rPr kumimoji="1" lang="ja-JP" altLang="en-US" sz="4800" dirty="0">
                <a:latin typeface="游明朝" panose="02020400000000000000" pitchFamily="18" charset="-128"/>
                <a:ea typeface="游明朝" panose="02020400000000000000" pitchFamily="18" charset="-128"/>
              </a:rPr>
              <a:t>バスト</a:t>
            </a:r>
            <a:r>
              <a:rPr kumimoji="1" lang="ja-JP" altLang="en-US" sz="4000" dirty="0">
                <a:latin typeface="游明朝" panose="02020400000000000000" pitchFamily="18" charset="-128"/>
                <a:ea typeface="游明朝" panose="02020400000000000000" pitchFamily="18" charset="-128"/>
              </a:rPr>
              <a:t>へ</a:t>
            </a:r>
            <a:endParaRPr kumimoji="1" lang="en-US" altLang="ja-JP" sz="4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/>
            <a:r>
              <a:rPr kumimoji="1" lang="ja-JP" altLang="en-US" sz="2000" dirty="0">
                <a:latin typeface="游明朝" panose="02020400000000000000" pitchFamily="18" charset="-128"/>
                <a:ea typeface="游明朝" panose="02020400000000000000" pitchFamily="18" charset="-128"/>
              </a:rPr>
              <a:t>～ホームケアでバストマッサージ～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A68107-3278-F700-4BC4-E4FE37B8055E}"/>
              </a:ext>
            </a:extLst>
          </p:cNvPr>
          <p:cNvSpPr txBox="1"/>
          <p:nvPr/>
        </p:nvSpPr>
        <p:spPr>
          <a:xfrm>
            <a:off x="2538411" y="2460861"/>
            <a:ext cx="335299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ボルフィリン</a:t>
            </a:r>
            <a:endParaRPr kumimoji="1" lang="ja-JP" altLang="en-US" sz="1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4C7615-7F32-6FFB-F1F5-303B7996A1F5}"/>
              </a:ext>
            </a:extLst>
          </p:cNvPr>
          <p:cNvSpPr txBox="1"/>
          <p:nvPr/>
        </p:nvSpPr>
        <p:spPr>
          <a:xfrm>
            <a:off x="2538410" y="3283523"/>
            <a:ext cx="335299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イソフラボン</a:t>
            </a:r>
            <a:endParaRPr kumimoji="1" lang="en-US" altLang="ja-JP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8CA9-7F39-3B5B-2733-340F1252640E}"/>
              </a:ext>
            </a:extLst>
          </p:cNvPr>
          <p:cNvSpPr txBox="1"/>
          <p:nvPr/>
        </p:nvSpPr>
        <p:spPr>
          <a:xfrm>
            <a:off x="286004" y="5550267"/>
            <a:ext cx="204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游明朝" panose="02020400000000000000" pitchFamily="18" charset="-128"/>
                <a:ea typeface="游明朝" panose="02020400000000000000" pitchFamily="18" charset="-128"/>
              </a:rPr>
              <a:t>ラグジェミューズ</a:t>
            </a:r>
            <a:endParaRPr kumimoji="1" lang="en-US" altLang="ja-JP" sz="16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sz="1600" dirty="0">
                <a:latin typeface="游明朝" panose="02020400000000000000" pitchFamily="18" charset="-128"/>
                <a:ea typeface="游明朝" panose="02020400000000000000" pitchFamily="18" charset="-128"/>
              </a:rPr>
              <a:t>ボンボンジェリーム</a:t>
            </a:r>
            <a:endParaRPr kumimoji="1" lang="en-US" altLang="ja-JP" sz="16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\</a:t>
            </a:r>
            <a:r>
              <a:rPr kumimoji="1" lang="en-US" altLang="ja-JP" sz="1600" dirty="0">
                <a:latin typeface="游明朝" panose="02020400000000000000" pitchFamily="18" charset="-128"/>
                <a:ea typeface="游明朝" panose="02020400000000000000" pitchFamily="18" charset="-128"/>
              </a:rPr>
              <a:t>6,600</a:t>
            </a:r>
            <a:r>
              <a:rPr kumimoji="1"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(</a:t>
            </a:r>
            <a:r>
              <a:rPr kumimoji="1"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税込</a:t>
            </a:r>
            <a:r>
              <a:rPr kumimoji="1"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)</a:t>
            </a:r>
            <a:endParaRPr kumimoji="1" lang="ja-JP" altLang="en-US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pic>
        <p:nvPicPr>
          <p:cNvPr id="6" name="図 5" descr="下着姿の女性&#10;&#10;自動的に生成された説明">
            <a:extLst>
              <a:ext uri="{FF2B5EF4-FFF2-40B4-BE49-F238E27FC236}">
                <a16:creationId xmlns:a16="http://schemas.microsoft.com/office/drawing/2014/main" id="{DFA106D5-E54A-DF36-6E9A-ABDF6C7D9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28" l="8868" r="37381">
                        <a14:foregroundMark x1="17758" y1="10842" x2="23397" y2="11355"/>
                        <a14:foregroundMark x1="23397" y1="11355" x2="27649" y2="8791"/>
                        <a14:foregroundMark x1="27649" y1="8791" x2="27899" y2="12821"/>
                        <a14:foregroundMark x1="17849" y1="8132" x2="25261" y2="10842"/>
                        <a14:foregroundMark x1="25261" y1="10842" x2="20646" y2="4176"/>
                        <a14:foregroundMark x1="20646" y1="4176" x2="24443" y2="7106"/>
                        <a14:foregroundMark x1="10315" y1="59267" x2="9413" y2="83883"/>
                        <a14:foregroundMark x1="9413" y1="83883" x2="13915" y2="91282"/>
                        <a14:foregroundMark x1="15695" y1="89601" x2="19964" y2="85568"/>
                        <a14:foregroundMark x1="19964" y1="85568" x2="15325" y2="74359"/>
                        <a14:foregroundMark x1="14632" y1="66407" x2="14188" y2="61319"/>
                        <a14:foregroundMark x1="15325" y1="74359" x2="14893" y2="69401"/>
                        <a14:foregroundMark x1="14188" y1="61319" x2="11642" y2="78022"/>
                        <a14:foregroundMark x1="11642" y1="78022" x2="13915" y2="69189"/>
                        <a14:foregroundMark x1="12779" y1="83736" x2="18236" y2="82564"/>
                        <a14:foregroundMark x1="18236" y1="82564" x2="19850" y2="79707"/>
                        <a14:foregroundMark x1="9732" y1="72088" x2="8913" y2="85348"/>
                        <a14:foregroundMark x1="8913" y1="85348" x2="9641" y2="83663"/>
                        <a14:foregroundMark x1="16235" y1="90769" x2="21214" y2="90989"/>
                        <a14:foregroundMark x1="21214" y1="90989" x2="25261" y2="84322"/>
                        <a14:foregroundMark x1="25261" y1="84322" x2="29923" y2="84542"/>
                        <a14:foregroundMark x1="29923" y1="84542" x2="30696" y2="98901"/>
                        <a14:foregroundMark x1="30696" y1="98901" x2="28854" y2="91502"/>
                        <a14:foregroundMark x1="35516" y1="60733" x2="37169" y2="86456"/>
                        <a14:foregroundMark x1="37144" y1="88904" x2="36176" y2="84396"/>
                        <a14:foregroundMark x1="14393" y1="66886" x2="14302" y2="68352"/>
                        <a14:foregroundMark x1="13665" y1="73773" x2="14234" y2="73773"/>
                        <a14:foregroundMark x1="14234" y1="74286" x2="15280" y2="73040"/>
                        <a14:foregroundMark x1="31833" y1="69377" x2="31833" y2="70842"/>
                        <a14:foregroundMark x1="31264" y1="75531" x2="32310" y2="75971"/>
                        <a14:foregroundMark x1="14234" y1="67619" x2="13984" y2="73773"/>
                        <a14:foregroundMark x1="31514" y1="71355" x2="31673" y2="71795"/>
                        <a14:foregroundMark x1="21851" y1="4689" x2="21464" y2="0"/>
                        <a14:backgroundMark x1="10459" y1="57070" x2="10459" y2="57070"/>
                        <a14:backgroundMark x1="10459" y1="55604" x2="10459" y2="55604"/>
                        <a14:backgroundMark x1="10459" y1="56850" x2="10459" y2="56850"/>
                        <a14:backgroundMark x1="10459" y1="56337" x2="10368" y2="57802"/>
                        <a14:backgroundMark x1="10277" y1="59267" x2="10277" y2="59267"/>
                        <a14:backgroundMark x1="10368" y1="59487" x2="10368" y2="59487"/>
                        <a14:backgroundMark x1="10459" y1="58315" x2="10459" y2="58315"/>
                        <a14:backgroundMark x1="15507" y1="89524" x2="15507" y2="90256"/>
                        <a14:backgroundMark x1="15757" y1="90037" x2="15757" y2="90037"/>
                        <a14:backgroundMark x1="15757" y1="90037" x2="15757" y2="90037"/>
                        <a14:backgroundMark x1="15598" y1="90037" x2="15598" y2="90037"/>
                        <a14:backgroundMark x1="15598" y1="89744" x2="15598" y2="89744"/>
                        <a14:backgroundMark x1="15598" y1="90037" x2="15598" y2="90037"/>
                        <a14:backgroundMark x1="15825" y1="89524" x2="15825" y2="89524"/>
                        <a14:backgroundMark x1="15507" y1="90549" x2="15507" y2="90549"/>
                        <a14:backgroundMark x1="15666" y1="89744" x2="15666" y2="89744"/>
                        <a14:backgroundMark x1="15666" y1="90037" x2="15666" y2="90037"/>
                        <a14:backgroundMark x1="15666" y1="90037" x2="15666" y2="90037"/>
                        <a14:backgroundMark x1="15757" y1="90037" x2="15757" y2="90037"/>
                        <a14:backgroundMark x1="15757" y1="90037" x2="15757" y2="90037"/>
                        <a14:backgroundMark x1="15757" y1="90037" x2="15757" y2="90037"/>
                        <a14:backgroundMark x1="15666" y1="90256" x2="15757" y2="89011"/>
                        <a14:backgroundMark x1="37221" y1="90256" x2="37699" y2="86081"/>
                        <a14:backgroundMark x1="37381" y1="87546" x2="37449" y2="90769"/>
                        <a14:backgroundMark x1="37381" y1="91282" x2="37290" y2="85861"/>
                        <a14:backgroundMark x1="37221" y1="89011" x2="37381" y2="87839"/>
                        <a14:backgroundMark x1="37221" y1="89744" x2="37540" y2="86081"/>
                        <a14:backgroundMark x1="37221" y1="90037" x2="37290" y2="86300"/>
                        <a14:backgroundMark x1="37290" y1="86593" x2="37040" y2="88791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9" t="5141" r="61143"/>
          <a:stretch/>
        </p:blipFill>
        <p:spPr>
          <a:xfrm>
            <a:off x="6120349" y="377019"/>
            <a:ext cx="3495989" cy="342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 descr="カレンダー&#10;&#10;低い精度で自動的に生成された説明">
            <a:extLst>
              <a:ext uri="{FF2B5EF4-FFF2-40B4-BE49-F238E27FC236}">
                <a16:creationId xmlns:a16="http://schemas.microsoft.com/office/drawing/2014/main" id="{63A75D77-0201-9300-FA2D-60D07C358B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67"/>
          <a:stretch/>
        </p:blipFill>
        <p:spPr>
          <a:xfrm>
            <a:off x="2538410" y="4140050"/>
            <a:ext cx="7163878" cy="2446361"/>
          </a:xfrm>
          <a:prstGeom prst="rect">
            <a:avLst/>
          </a:prstGeom>
        </p:spPr>
      </p:pic>
      <p:pic>
        <p:nvPicPr>
          <p:cNvPr id="10" name="図 9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EA551EA-78CA-13E1-A83D-965D6F0ED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3" y="2091682"/>
            <a:ext cx="1647393" cy="3538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684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429</TotalTime>
  <Words>22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【営業】  共有アカウント</dc:creator>
  <cp:lastModifiedBy>【営業】共有アカウント</cp:lastModifiedBy>
  <cp:revision>13</cp:revision>
  <dcterms:created xsi:type="dcterms:W3CDTF">2023-08-03T08:27:25Z</dcterms:created>
  <dcterms:modified xsi:type="dcterms:W3CDTF">2024-06-07T08:35:27Z</dcterms:modified>
</cp:coreProperties>
</file>