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60" r:id="rId3"/>
    <p:sldId id="262" r:id="rId4"/>
    <p:sldId id="261" r:id="rId5"/>
    <p:sldId id="263" r:id="rId6"/>
    <p:sldId id="264" r:id="rId7"/>
    <p:sldId id="269" r:id="rId8"/>
    <p:sldId id="266" r:id="rId9"/>
    <p:sldId id="267" r:id="rId10"/>
    <p:sldId id="268" r:id="rId11"/>
    <p:sldId id="270" r:id="rId12"/>
    <p:sldId id="271" r:id="rId13"/>
    <p:sldId id="272" r:id="rId14"/>
    <p:sldId id="273" r:id="rId15"/>
  </p:sldIdLst>
  <p:sldSz cx="9753600" cy="7315200"/>
  <p:notesSz cx="6858000" cy="9144000"/>
  <p:embeddedFontLst>
    <p:embeddedFont>
      <p:font typeface="Noto Sans JP Bold" panose="020B0600070205080204" charset="-128"/>
      <p:regular r:id="rId16"/>
    </p:embeddedFont>
    <p:embeddedFont>
      <p:font typeface="モトヤ明朝オールド Bold" panose="020B0600070205080204" charset="-128"/>
      <p:regular r:id="rId17"/>
    </p:embeddedFont>
    <p:embeddedFont>
      <p:font typeface="Canva Sans" panose="020B0600070205080204" charset="0"/>
      <p:regular r:id="rId18"/>
    </p:embeddedFont>
    <p:embeddedFont>
      <p:font typeface="游ゴシック" panose="020B0400000000000000" pitchFamily="50" charset="-128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E6E2EA"/>
    <a:srgbClr val="FDEBDD"/>
    <a:srgbClr val="FF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8" autoAdjust="0"/>
    <p:restoredTop sz="94622" autoAdjust="0"/>
  </p:normalViewPr>
  <p:slideViewPr>
    <p:cSldViewPr>
      <p:cViewPr varScale="1">
        <p:scale>
          <a:sx n="98" d="100"/>
          <a:sy n="98" d="100"/>
        </p:scale>
        <p:origin x="15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203D980-E25C-9923-A4D8-67B012ADA586}"/>
              </a:ext>
            </a:extLst>
          </p:cNvPr>
          <p:cNvSpPr/>
          <p:nvPr/>
        </p:nvSpPr>
        <p:spPr>
          <a:xfrm>
            <a:off x="8339705" y="5539744"/>
            <a:ext cx="654026" cy="1617729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1" y="440804"/>
            <a:ext cx="3924320" cy="557721"/>
            <a:chOff x="0" y="0"/>
            <a:chExt cx="5232427" cy="743628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466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脱毛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サロン導入メニュー例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81" name="TextBox 28">
            <a:extLst>
              <a:ext uri="{FF2B5EF4-FFF2-40B4-BE49-F238E27FC236}">
                <a16:creationId xmlns:a16="http://schemas.microsoft.com/office/drawing/2014/main" id="{905BF32B-7DE6-CD59-1DDF-2C76AD4188E3}"/>
              </a:ext>
            </a:extLst>
          </p:cNvPr>
          <p:cNvSpPr txBox="1"/>
          <p:nvPr/>
        </p:nvSpPr>
        <p:spPr>
          <a:xfrm>
            <a:off x="4759860" y="228229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2" name="TextBox 28">
            <a:extLst>
              <a:ext uri="{FF2B5EF4-FFF2-40B4-BE49-F238E27FC236}">
                <a16:creationId xmlns:a16="http://schemas.microsoft.com/office/drawing/2014/main" id="{F0405667-5447-5E2A-79B2-E74632E9F543}"/>
              </a:ext>
            </a:extLst>
          </p:cNvPr>
          <p:cNvSpPr txBox="1"/>
          <p:nvPr/>
        </p:nvSpPr>
        <p:spPr>
          <a:xfrm>
            <a:off x="2853012" y="2260628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FA29228D-6110-C30A-EDB6-AAFFECEEC6EC}"/>
              </a:ext>
            </a:extLst>
          </p:cNvPr>
          <p:cNvGrpSpPr/>
          <p:nvPr/>
        </p:nvGrpSpPr>
        <p:grpSpPr>
          <a:xfrm>
            <a:off x="575143" y="4672840"/>
            <a:ext cx="8603314" cy="2484633"/>
            <a:chOff x="575143" y="4672840"/>
            <a:chExt cx="8603314" cy="2484633"/>
          </a:xfrm>
        </p:grpSpPr>
        <p:grpSp>
          <p:nvGrpSpPr>
            <p:cNvPr id="84" name="Group 4">
              <a:extLst>
                <a:ext uri="{FF2B5EF4-FFF2-40B4-BE49-F238E27FC236}">
                  <a16:creationId xmlns:a16="http://schemas.microsoft.com/office/drawing/2014/main" id="{BE9B6283-DC18-5085-AA3A-772D5420AC47}"/>
                </a:ext>
              </a:extLst>
            </p:cNvPr>
            <p:cNvGrpSpPr/>
            <p:nvPr/>
          </p:nvGrpSpPr>
          <p:grpSpPr>
            <a:xfrm>
              <a:off x="893257" y="5446145"/>
              <a:ext cx="3089980" cy="1683644"/>
              <a:chOff x="137911" y="-28575"/>
              <a:chExt cx="1339591" cy="729905"/>
            </a:xfrm>
          </p:grpSpPr>
          <p:sp>
            <p:nvSpPr>
              <p:cNvPr id="114" name="Freeform 5">
                <a:extLst>
                  <a:ext uri="{FF2B5EF4-FFF2-40B4-BE49-F238E27FC236}">
                    <a16:creationId xmlns:a16="http://schemas.microsoft.com/office/drawing/2014/main" id="{D95C68DC-9E02-ED63-F265-3C2A143E459F}"/>
                  </a:ext>
                </a:extLst>
              </p:cNvPr>
              <p:cNvSpPr/>
              <p:nvPr/>
            </p:nvSpPr>
            <p:spPr>
              <a:xfrm>
                <a:off x="137911" y="-1693"/>
                <a:ext cx="133959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TextBox 6">
                <a:extLst>
                  <a:ext uri="{FF2B5EF4-FFF2-40B4-BE49-F238E27FC236}">
                    <a16:creationId xmlns:a16="http://schemas.microsoft.com/office/drawing/2014/main" id="{AE359D79-EA91-39B8-A4F1-0EF846BD17B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5" name="Group 7">
              <a:extLst>
                <a:ext uri="{FF2B5EF4-FFF2-40B4-BE49-F238E27FC236}">
                  <a16:creationId xmlns:a16="http://schemas.microsoft.com/office/drawing/2014/main" id="{2F19B6D7-D376-7EBC-89CF-366E403FD1C6}"/>
                </a:ext>
              </a:extLst>
            </p:cNvPr>
            <p:cNvGrpSpPr/>
            <p:nvPr/>
          </p:nvGrpSpPr>
          <p:grpSpPr>
            <a:xfrm>
              <a:off x="2975914" y="5446145"/>
              <a:ext cx="3688341" cy="1683644"/>
              <a:chOff x="177800" y="-28575"/>
              <a:chExt cx="1598997" cy="729905"/>
            </a:xfrm>
          </p:grpSpPr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A8A136DA-474A-84C0-D85D-B27A38E15FC7}"/>
                  </a:ext>
                </a:extLst>
              </p:cNvPr>
              <p:cNvSpPr/>
              <p:nvPr/>
            </p:nvSpPr>
            <p:spPr>
              <a:xfrm>
                <a:off x="421647" y="-1693"/>
                <a:ext cx="1355150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DFC22A00-1981-897F-584F-A399E0AE7B00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6" name="Group 10">
              <a:extLst>
                <a:ext uri="{FF2B5EF4-FFF2-40B4-BE49-F238E27FC236}">
                  <a16:creationId xmlns:a16="http://schemas.microsoft.com/office/drawing/2014/main" id="{9DBD5913-5DBE-57C5-C089-39F3A188E045}"/>
                </a:ext>
              </a:extLst>
            </p:cNvPr>
            <p:cNvGrpSpPr/>
            <p:nvPr/>
          </p:nvGrpSpPr>
          <p:grpSpPr>
            <a:xfrm>
              <a:off x="4924084" y="5446145"/>
              <a:ext cx="4035073" cy="1711328"/>
              <a:chOff x="177800" y="-28575"/>
              <a:chExt cx="1749315" cy="741907"/>
            </a:xfrm>
          </p:grpSpPr>
          <p:sp>
            <p:nvSpPr>
              <p:cNvPr id="110" name="Freeform 11">
                <a:extLst>
                  <a:ext uri="{FF2B5EF4-FFF2-40B4-BE49-F238E27FC236}">
                    <a16:creationId xmlns:a16="http://schemas.microsoft.com/office/drawing/2014/main" id="{4213E76C-C658-3A35-9209-C945904B41E8}"/>
                  </a:ext>
                </a:extLst>
              </p:cNvPr>
              <p:cNvSpPr/>
              <p:nvPr/>
            </p:nvSpPr>
            <p:spPr>
              <a:xfrm>
                <a:off x="773644" y="12002"/>
                <a:ext cx="115347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1" name="TextBox 12">
                <a:extLst>
                  <a:ext uri="{FF2B5EF4-FFF2-40B4-BE49-F238E27FC236}">
                    <a16:creationId xmlns:a16="http://schemas.microsoft.com/office/drawing/2014/main" id="{10BECCFF-55B6-44D7-DBD0-16E9264158F6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09" name="TextBox 15">
              <a:extLst>
                <a:ext uri="{FF2B5EF4-FFF2-40B4-BE49-F238E27FC236}">
                  <a16:creationId xmlns:a16="http://schemas.microsoft.com/office/drawing/2014/main" id="{3E3106D1-4CCD-AB37-C915-7AE6F23B95ED}"/>
                </a:ext>
              </a:extLst>
            </p:cNvPr>
            <p:cNvSpPr txBox="1"/>
            <p:nvPr/>
          </p:nvSpPr>
          <p:spPr>
            <a:xfrm>
              <a:off x="6914730" y="5446145"/>
              <a:ext cx="2087959" cy="1683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6385A369-B9BC-8114-C2BE-9B5F106B93E2}"/>
                </a:ext>
              </a:extLst>
            </p:cNvPr>
            <p:cNvGrpSpPr/>
            <p:nvPr/>
          </p:nvGrpSpPr>
          <p:grpSpPr>
            <a:xfrm>
              <a:off x="575143" y="4672840"/>
              <a:ext cx="8603314" cy="2380062"/>
              <a:chOff x="575143" y="4672840"/>
              <a:chExt cx="8603314" cy="2380062"/>
            </a:xfrm>
          </p:grpSpPr>
          <p:grpSp>
            <p:nvGrpSpPr>
              <p:cNvPr id="88" name="Group 16">
                <a:extLst>
                  <a:ext uri="{FF2B5EF4-FFF2-40B4-BE49-F238E27FC236}">
                    <a16:creationId xmlns:a16="http://schemas.microsoft.com/office/drawing/2014/main" id="{72284031-FABC-B8A9-0BC4-CB5432E157FA}"/>
                  </a:ext>
                </a:extLst>
              </p:cNvPr>
              <p:cNvGrpSpPr/>
              <p:nvPr/>
            </p:nvGrpSpPr>
            <p:grpSpPr>
              <a:xfrm>
                <a:off x="1458796" y="5252729"/>
                <a:ext cx="1097681" cy="540183"/>
                <a:chOff x="76200" y="47625"/>
                <a:chExt cx="1700103" cy="836642"/>
              </a:xfrm>
            </p:grpSpPr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5E771299-1815-A515-1107-C7829DBE338A}"/>
                    </a:ext>
                  </a:extLst>
                </p:cNvPr>
                <p:cNvSpPr/>
                <p:nvPr/>
              </p:nvSpPr>
              <p:spPr>
                <a:xfrm>
                  <a:off x="963503" y="7146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TextBox 18">
                  <a:extLst>
                    <a:ext uri="{FF2B5EF4-FFF2-40B4-BE49-F238E27FC236}">
                      <a16:creationId xmlns:a16="http://schemas.microsoft.com/office/drawing/2014/main" id="{8C2EBB2B-FF37-924D-6524-D52FF6811199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9" name="Group 19">
                <a:extLst>
                  <a:ext uri="{FF2B5EF4-FFF2-40B4-BE49-F238E27FC236}">
                    <a16:creationId xmlns:a16="http://schemas.microsoft.com/office/drawing/2014/main" id="{9BCDE971-522F-7B6B-5DE7-73E7D6AA9510}"/>
                  </a:ext>
                </a:extLst>
              </p:cNvPr>
              <p:cNvGrpSpPr/>
              <p:nvPr/>
            </p:nvGrpSpPr>
            <p:grpSpPr>
              <a:xfrm>
                <a:off x="3472253" y="5268123"/>
                <a:ext cx="1799465" cy="524789"/>
                <a:chOff x="76200" y="-14289"/>
                <a:chExt cx="2787035" cy="812800"/>
              </a:xfrm>
            </p:grpSpPr>
            <p:sp>
              <p:nvSpPr>
                <p:cNvPr id="104" name="Freeform 20">
                  <a:extLst>
                    <a:ext uri="{FF2B5EF4-FFF2-40B4-BE49-F238E27FC236}">
                      <a16:creationId xmlns:a16="http://schemas.microsoft.com/office/drawing/2014/main" id="{D77939C7-AE54-5B09-1B8F-986335186E7B}"/>
                    </a:ext>
                  </a:extLst>
                </p:cNvPr>
                <p:cNvSpPr/>
                <p:nvPr/>
              </p:nvSpPr>
              <p:spPr>
                <a:xfrm>
                  <a:off x="2050435" y="-14289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TextBox 21">
                  <a:extLst>
                    <a:ext uri="{FF2B5EF4-FFF2-40B4-BE49-F238E27FC236}">
                      <a16:creationId xmlns:a16="http://schemas.microsoft.com/office/drawing/2014/main" id="{17F33493-CD22-5B99-FC65-71DF7A6A17E4}"/>
                    </a:ext>
                  </a:extLst>
                </p:cNvPr>
                <p:cNvSpPr txBox="1"/>
                <p:nvPr/>
              </p:nvSpPr>
              <p:spPr>
                <a:xfrm>
                  <a:off x="76200" y="47624"/>
                  <a:ext cx="660400" cy="68897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0" name="Group 22">
                <a:extLst>
                  <a:ext uri="{FF2B5EF4-FFF2-40B4-BE49-F238E27FC236}">
                    <a16:creationId xmlns:a16="http://schemas.microsoft.com/office/drawing/2014/main" id="{96354097-FC07-AFD2-9C3A-A70D2BDA39C3}"/>
                  </a:ext>
                </a:extLst>
              </p:cNvPr>
              <p:cNvGrpSpPr/>
              <p:nvPr/>
            </p:nvGrpSpPr>
            <p:grpSpPr>
              <a:xfrm>
                <a:off x="5376421" y="5268123"/>
                <a:ext cx="2673587" cy="524789"/>
                <a:chOff x="76200" y="-14289"/>
                <a:chExt cx="4140886" cy="812799"/>
              </a:xfrm>
            </p:grpSpPr>
            <p:sp>
              <p:nvSpPr>
                <p:cNvPr id="102" name="Freeform 23">
                  <a:extLst>
                    <a:ext uri="{FF2B5EF4-FFF2-40B4-BE49-F238E27FC236}">
                      <a16:creationId xmlns:a16="http://schemas.microsoft.com/office/drawing/2014/main" id="{22C626A4-2E8D-200C-60FC-AF0C70DCF61B}"/>
                    </a:ext>
                  </a:extLst>
                </p:cNvPr>
                <p:cNvSpPr/>
                <p:nvPr/>
              </p:nvSpPr>
              <p:spPr>
                <a:xfrm>
                  <a:off x="3404286" y="-14289"/>
                  <a:ext cx="812800" cy="8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" name="TextBox 24">
                  <a:extLst>
                    <a:ext uri="{FF2B5EF4-FFF2-40B4-BE49-F238E27FC236}">
                      <a16:creationId xmlns:a16="http://schemas.microsoft.com/office/drawing/2014/main" id="{910EDA4F-9E04-AC37-8C54-2732B735AE1E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101" name="TextBox 27">
                <a:extLst>
                  <a:ext uri="{FF2B5EF4-FFF2-40B4-BE49-F238E27FC236}">
                    <a16:creationId xmlns:a16="http://schemas.microsoft.com/office/drawing/2014/main" id="{5B504179-B56F-1981-1BBA-2825B00D6D34}"/>
                  </a:ext>
                </a:extLst>
              </p:cNvPr>
              <p:cNvSpPr txBox="1"/>
              <p:nvPr/>
            </p:nvSpPr>
            <p:spPr>
              <a:xfrm>
                <a:off x="7463239" y="5308098"/>
                <a:ext cx="426391" cy="4448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  <p:sp>
            <p:nvSpPr>
              <p:cNvPr id="92" name="TextBox 28">
                <a:extLst>
                  <a:ext uri="{FF2B5EF4-FFF2-40B4-BE49-F238E27FC236}">
                    <a16:creationId xmlns:a16="http://schemas.microsoft.com/office/drawing/2014/main" id="{AAAE51E3-85CF-E999-6C3A-47C5C4DF766C}"/>
                  </a:ext>
                </a:extLst>
              </p:cNvPr>
              <p:cNvSpPr txBox="1"/>
              <p:nvPr/>
            </p:nvSpPr>
            <p:spPr>
              <a:xfrm>
                <a:off x="1449576" y="5389901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3" name="TextBox 32">
                <a:extLst>
                  <a:ext uri="{FF2B5EF4-FFF2-40B4-BE49-F238E27FC236}">
                    <a16:creationId xmlns:a16="http://schemas.microsoft.com/office/drawing/2014/main" id="{76026FF7-AF8E-BBC5-FF17-84A2A178F697}"/>
                  </a:ext>
                </a:extLst>
              </p:cNvPr>
              <p:cNvSpPr txBox="1"/>
              <p:nvPr/>
            </p:nvSpPr>
            <p:spPr>
              <a:xfrm>
                <a:off x="1411895" y="5893327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〈10分〉</a:t>
                </a:r>
              </a:p>
            </p:txBody>
          </p:sp>
          <p:sp>
            <p:nvSpPr>
              <p:cNvPr id="94" name="TextBox 33">
                <a:extLst>
                  <a:ext uri="{FF2B5EF4-FFF2-40B4-BE49-F238E27FC236}">
                    <a16:creationId xmlns:a16="http://schemas.microsoft.com/office/drawing/2014/main" id="{A337782A-EFAE-72D0-607F-ED29C50E56C3}"/>
                  </a:ext>
                </a:extLst>
              </p:cNvPr>
              <p:cNvSpPr txBox="1"/>
              <p:nvPr/>
            </p:nvSpPr>
            <p:spPr>
              <a:xfrm>
                <a:off x="4081571" y="5906075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8" name="AutoShape 37">
                <a:extLst>
                  <a:ext uri="{FF2B5EF4-FFF2-40B4-BE49-F238E27FC236}">
                    <a16:creationId xmlns:a16="http://schemas.microsoft.com/office/drawing/2014/main" id="{EA3AE621-1125-97D0-F413-1939AC785BB4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9" name="TextBox 38">
                <a:extLst>
                  <a:ext uri="{FF2B5EF4-FFF2-40B4-BE49-F238E27FC236}">
                    <a16:creationId xmlns:a16="http://schemas.microsoft.com/office/drawing/2014/main" id="{B0D1DB78-0C19-BDBF-E12D-F85D9C5E25D2}"/>
                  </a:ext>
                </a:extLst>
              </p:cNvPr>
              <p:cNvSpPr txBox="1"/>
              <p:nvPr/>
            </p:nvSpPr>
            <p:spPr>
              <a:xfrm>
                <a:off x="6595329" y="4672840"/>
                <a:ext cx="2454552" cy="2621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>
                  <a:lnSpc>
                    <a:spcPts val="2207"/>
                  </a:lnSpc>
                  <a:spcBef>
                    <a:spcPct val="0"/>
                  </a:spcBef>
                </a:pPr>
                <a:r>
                  <a:rPr lang="ja-JP" altLang="en-US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定価：</a:t>
                </a:r>
                <a:r>
                  <a:rPr lang="en-US" altLang="ja-JP" b="1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3,300</a:t>
                </a:r>
                <a:r>
                  <a:rPr lang="ja-JP" altLang="en-US" b="1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円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（</a:t>
                </a:r>
                <a:r>
                  <a:rPr lang="en-US" sz="1600" dirty="0" err="1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税込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）</a:t>
                </a:r>
                <a:endParaRPr lang="en-US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endParaRPr>
              </a:p>
            </p:txBody>
          </p:sp>
          <p:sp>
            <p:nvSpPr>
              <p:cNvPr id="117" name="TextBox 28">
                <a:extLst>
                  <a:ext uri="{FF2B5EF4-FFF2-40B4-BE49-F238E27FC236}">
                    <a16:creationId xmlns:a16="http://schemas.microsoft.com/office/drawing/2014/main" id="{5836BD1D-8AC5-2E73-CB69-70944D556922}"/>
                  </a:ext>
                </a:extLst>
              </p:cNvPr>
              <p:cNvSpPr txBox="1"/>
              <p:nvPr/>
            </p:nvSpPr>
            <p:spPr>
              <a:xfrm>
                <a:off x="6948479" y="5389901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8" name="TextBox 28">
                <a:extLst>
                  <a:ext uri="{FF2B5EF4-FFF2-40B4-BE49-F238E27FC236}">
                    <a16:creationId xmlns:a16="http://schemas.microsoft.com/office/drawing/2014/main" id="{4FCBBA07-0BE2-2A75-170F-1B3408E25964}"/>
                  </a:ext>
                </a:extLst>
              </p:cNvPr>
              <p:cNvSpPr txBox="1"/>
              <p:nvPr/>
            </p:nvSpPr>
            <p:spPr>
              <a:xfrm>
                <a:off x="4164766" y="5401907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5" name="TextBox 34">
                <a:extLst>
                  <a:ext uri="{FF2B5EF4-FFF2-40B4-BE49-F238E27FC236}">
                    <a16:creationId xmlns:a16="http://schemas.microsoft.com/office/drawing/2014/main" id="{A2945B9E-AC05-CDD0-49AD-C537277A6200}"/>
                  </a:ext>
                </a:extLst>
              </p:cNvPr>
              <p:cNvSpPr txBox="1"/>
              <p:nvPr/>
            </p:nvSpPr>
            <p:spPr>
              <a:xfrm>
                <a:off x="6778400" y="5907139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</p:grp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C020BC9-4D03-8C46-9220-32FD84F6AD28}"/>
              </a:ext>
            </a:extLst>
          </p:cNvPr>
          <p:cNvSpPr/>
          <p:nvPr/>
        </p:nvSpPr>
        <p:spPr>
          <a:xfrm>
            <a:off x="8395855" y="2451981"/>
            <a:ext cx="654026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6" name="Group 4">
            <a:extLst>
              <a:ext uri="{FF2B5EF4-FFF2-40B4-BE49-F238E27FC236}">
                <a16:creationId xmlns:a16="http://schemas.microsoft.com/office/drawing/2014/main" id="{0236E85E-B457-6A1C-E9DA-9B465C07B619}"/>
              </a:ext>
            </a:extLst>
          </p:cNvPr>
          <p:cNvGrpSpPr/>
          <p:nvPr/>
        </p:nvGrpSpPr>
        <p:grpSpPr>
          <a:xfrm>
            <a:off x="575143" y="2453052"/>
            <a:ext cx="2290238" cy="1617731"/>
            <a:chOff x="0" y="0"/>
            <a:chExt cx="992881" cy="701330"/>
          </a:xfrm>
        </p:grpSpPr>
        <p:sp>
          <p:nvSpPr>
            <p:cNvPr id="180" name="Freeform 5">
              <a:extLst>
                <a:ext uri="{FF2B5EF4-FFF2-40B4-BE49-F238E27FC236}">
                  <a16:creationId xmlns:a16="http://schemas.microsoft.com/office/drawing/2014/main" id="{EBE3351E-359D-F0C2-2315-7DE85EBBCA86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EEF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1" name="TextBox 6">
              <a:extLst>
                <a:ext uri="{FF2B5EF4-FFF2-40B4-BE49-F238E27FC236}">
                  <a16:creationId xmlns:a16="http://schemas.microsoft.com/office/drawing/2014/main" id="{E1376D89-2B61-299C-6916-4D757E921B4C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7" name="Group 7">
            <a:extLst>
              <a:ext uri="{FF2B5EF4-FFF2-40B4-BE49-F238E27FC236}">
                <a16:creationId xmlns:a16="http://schemas.microsoft.com/office/drawing/2014/main" id="{B1AD58DA-2513-AD1E-6040-B0B76978AA2F}"/>
              </a:ext>
            </a:extLst>
          </p:cNvPr>
          <p:cNvGrpSpPr/>
          <p:nvPr/>
        </p:nvGrpSpPr>
        <p:grpSpPr>
          <a:xfrm>
            <a:off x="2565790" y="2453052"/>
            <a:ext cx="2290238" cy="1617731"/>
            <a:chOff x="0" y="0"/>
            <a:chExt cx="992881" cy="701330"/>
          </a:xfrm>
        </p:grpSpPr>
        <p:sp>
          <p:nvSpPr>
            <p:cNvPr id="178" name="Freeform 8">
              <a:extLst>
                <a:ext uri="{FF2B5EF4-FFF2-40B4-BE49-F238E27FC236}">
                  <a16:creationId xmlns:a16="http://schemas.microsoft.com/office/drawing/2014/main" id="{886F630D-07B0-425A-73EF-B607B0A9D8EE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BD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9" name="TextBox 9">
              <a:extLst>
                <a:ext uri="{FF2B5EF4-FFF2-40B4-BE49-F238E27FC236}">
                  <a16:creationId xmlns:a16="http://schemas.microsoft.com/office/drawing/2014/main" id="{28A05E03-7D0F-2CCE-A4DC-D3367C9835E4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8" name="Group 10">
            <a:extLst>
              <a:ext uri="{FF2B5EF4-FFF2-40B4-BE49-F238E27FC236}">
                <a16:creationId xmlns:a16="http://schemas.microsoft.com/office/drawing/2014/main" id="{137FA8EE-1A89-F064-8539-C32B9C3CDC97}"/>
              </a:ext>
            </a:extLst>
          </p:cNvPr>
          <p:cNvGrpSpPr/>
          <p:nvPr/>
        </p:nvGrpSpPr>
        <p:grpSpPr>
          <a:xfrm>
            <a:off x="4513960" y="2453052"/>
            <a:ext cx="2290238" cy="1617731"/>
            <a:chOff x="0" y="0"/>
            <a:chExt cx="992881" cy="701330"/>
          </a:xfrm>
        </p:grpSpPr>
        <p:sp>
          <p:nvSpPr>
            <p:cNvPr id="176" name="Freeform 11">
              <a:extLst>
                <a:ext uri="{FF2B5EF4-FFF2-40B4-BE49-F238E27FC236}">
                  <a16:creationId xmlns:a16="http://schemas.microsoft.com/office/drawing/2014/main" id="{3A09FC46-8389-FA02-32D8-ABE724F5F97B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7" name="TextBox 12">
              <a:extLst>
                <a:ext uri="{FF2B5EF4-FFF2-40B4-BE49-F238E27FC236}">
                  <a16:creationId xmlns:a16="http://schemas.microsoft.com/office/drawing/2014/main" id="{14D11DE2-0407-19C6-C4D7-A1B711BDD283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9" name="Group 13">
            <a:extLst>
              <a:ext uri="{FF2B5EF4-FFF2-40B4-BE49-F238E27FC236}">
                <a16:creationId xmlns:a16="http://schemas.microsoft.com/office/drawing/2014/main" id="{BBB685D4-2958-13DE-B3C7-BD376E9DEECD}"/>
              </a:ext>
            </a:extLst>
          </p:cNvPr>
          <p:cNvGrpSpPr/>
          <p:nvPr/>
        </p:nvGrpSpPr>
        <p:grpSpPr>
          <a:xfrm>
            <a:off x="6504606" y="2387139"/>
            <a:ext cx="2498083" cy="1683644"/>
            <a:chOff x="0" y="-28575"/>
            <a:chExt cx="1082987" cy="729905"/>
          </a:xfrm>
        </p:grpSpPr>
        <p:sp>
          <p:nvSpPr>
            <p:cNvPr id="174" name="Freeform 14">
              <a:extLst>
                <a:ext uri="{FF2B5EF4-FFF2-40B4-BE49-F238E27FC236}">
                  <a16:creationId xmlns:a16="http://schemas.microsoft.com/office/drawing/2014/main" id="{51F9E7D3-0496-9403-3BD0-F2D868FC27A3}"/>
                </a:ext>
              </a:extLst>
            </p:cNvPr>
            <p:cNvSpPr/>
            <p:nvPr/>
          </p:nvSpPr>
          <p:spPr>
            <a:xfrm>
              <a:off x="0" y="0"/>
              <a:ext cx="1064115" cy="701330"/>
            </a:xfrm>
            <a:custGeom>
              <a:avLst/>
              <a:gdLst/>
              <a:ahLst/>
              <a:cxnLst/>
              <a:rect l="l" t="t" r="r" b="b"/>
              <a:pathLst>
                <a:path w="1159187" h="701330">
                  <a:moveTo>
                    <a:pt x="0" y="0"/>
                  </a:moveTo>
                  <a:lnTo>
                    <a:pt x="955987" y="0"/>
                  </a:lnTo>
                  <a:lnTo>
                    <a:pt x="1159187" y="350665"/>
                  </a:lnTo>
                  <a:lnTo>
                    <a:pt x="955987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2E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5" name="TextBox 15">
              <a:extLst>
                <a:ext uri="{FF2B5EF4-FFF2-40B4-BE49-F238E27FC236}">
                  <a16:creationId xmlns:a16="http://schemas.microsoft.com/office/drawing/2014/main" id="{01F40B27-7257-8197-9815-C45923E57683}"/>
                </a:ext>
              </a:extLst>
            </p:cNvPr>
            <p:cNvSpPr txBox="1"/>
            <p:nvPr/>
          </p:nvSpPr>
          <p:spPr>
            <a:xfrm>
              <a:off x="177800" y="-28575"/>
              <a:ext cx="905187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48764F0-054E-8F5E-5CFD-475007A32007}"/>
              </a:ext>
            </a:extLst>
          </p:cNvPr>
          <p:cNvGrpSpPr/>
          <p:nvPr/>
        </p:nvGrpSpPr>
        <p:grpSpPr>
          <a:xfrm>
            <a:off x="837187" y="2209800"/>
            <a:ext cx="1678268" cy="524789"/>
            <a:chOff x="837187" y="2162974"/>
            <a:chExt cx="1678268" cy="524789"/>
          </a:xfrm>
        </p:grpSpPr>
        <p:grpSp>
          <p:nvGrpSpPr>
            <p:cNvPr id="151" name="Group 16">
              <a:extLst>
                <a:ext uri="{FF2B5EF4-FFF2-40B4-BE49-F238E27FC236}">
                  <a16:creationId xmlns:a16="http://schemas.microsoft.com/office/drawing/2014/main" id="{08520F03-B750-2B0B-526B-CC482C7F6B83}"/>
                </a:ext>
              </a:extLst>
            </p:cNvPr>
            <p:cNvGrpSpPr/>
            <p:nvPr/>
          </p:nvGrpSpPr>
          <p:grpSpPr>
            <a:xfrm>
              <a:off x="1409597" y="2162974"/>
              <a:ext cx="524789" cy="524789"/>
              <a:chOff x="0" y="0"/>
              <a:chExt cx="812800" cy="812800"/>
            </a:xfrm>
          </p:grpSpPr>
          <p:sp>
            <p:nvSpPr>
              <p:cNvPr id="172" name="Freeform 17">
                <a:extLst>
                  <a:ext uri="{FF2B5EF4-FFF2-40B4-BE49-F238E27FC236}">
                    <a16:creationId xmlns:a16="http://schemas.microsoft.com/office/drawing/2014/main" id="{C2CD2CF8-F233-FE51-9D35-0CE746CD5CD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3" name="TextBox 18">
                <a:extLst>
                  <a:ext uri="{FF2B5EF4-FFF2-40B4-BE49-F238E27FC236}">
                    <a16:creationId xmlns:a16="http://schemas.microsoft.com/office/drawing/2014/main" id="{9BD777DF-27E1-2820-4525-C41FB00E93C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5" name="TextBox 28">
              <a:extLst>
                <a:ext uri="{FF2B5EF4-FFF2-40B4-BE49-F238E27FC236}">
                  <a16:creationId xmlns:a16="http://schemas.microsoft.com/office/drawing/2014/main" id="{632E51DE-7671-D8A1-9807-5862A0819E18}"/>
                </a:ext>
              </a:extLst>
            </p:cNvPr>
            <p:cNvSpPr txBox="1"/>
            <p:nvPr/>
          </p:nvSpPr>
          <p:spPr>
            <a:xfrm>
              <a:off x="837187" y="2262553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01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56" name="TextBox 32">
            <a:extLst>
              <a:ext uri="{FF2B5EF4-FFF2-40B4-BE49-F238E27FC236}">
                <a16:creationId xmlns:a16="http://schemas.microsoft.com/office/drawing/2014/main" id="{BB9088D8-C172-847E-D79C-C84CE0C404EE}"/>
              </a:ext>
            </a:extLst>
          </p:cNvPr>
          <p:cNvSpPr txBox="1"/>
          <p:nvPr/>
        </p:nvSpPr>
        <p:spPr>
          <a:xfrm>
            <a:off x="772516" y="2793546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157" name="TextBox 33">
            <a:extLst>
              <a:ext uri="{FF2B5EF4-FFF2-40B4-BE49-F238E27FC236}">
                <a16:creationId xmlns:a16="http://schemas.microsoft.com/office/drawing/2014/main" id="{C3C55B88-D66D-29D8-8D9F-35129DDC04E6}"/>
              </a:ext>
            </a:extLst>
          </p:cNvPr>
          <p:cNvSpPr txBox="1"/>
          <p:nvPr/>
        </p:nvSpPr>
        <p:spPr>
          <a:xfrm>
            <a:off x="2825074" y="2814335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EP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エレクトロポレーション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158" name="TextBox 34">
            <a:extLst>
              <a:ext uri="{FF2B5EF4-FFF2-40B4-BE49-F238E27FC236}">
                <a16:creationId xmlns:a16="http://schemas.microsoft.com/office/drawing/2014/main" id="{636BC925-657A-650F-4DE2-67FF625ECFA3}"/>
              </a:ext>
            </a:extLst>
          </p:cNvPr>
          <p:cNvSpPr txBox="1"/>
          <p:nvPr/>
        </p:nvSpPr>
        <p:spPr>
          <a:xfrm>
            <a:off x="4748520" y="2814335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イーエムエス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161" name="AutoShape 37">
            <a:extLst>
              <a:ext uri="{FF2B5EF4-FFF2-40B4-BE49-F238E27FC236}">
                <a16:creationId xmlns:a16="http://schemas.microsoft.com/office/drawing/2014/main" id="{D6499B53-A051-5F01-C70B-CC3D4BBFBE11}"/>
              </a:ext>
            </a:extLst>
          </p:cNvPr>
          <p:cNvSpPr/>
          <p:nvPr/>
        </p:nvSpPr>
        <p:spPr>
          <a:xfrm flipV="1">
            <a:off x="575143" y="2046394"/>
            <a:ext cx="8603314" cy="0"/>
          </a:xfrm>
          <a:prstGeom prst="line">
            <a:avLst/>
          </a:prstGeom>
          <a:ln w="254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62" name="TextBox 38">
            <a:extLst>
              <a:ext uri="{FF2B5EF4-FFF2-40B4-BE49-F238E27FC236}">
                <a16:creationId xmlns:a16="http://schemas.microsoft.com/office/drawing/2014/main" id="{A0A1011B-EC35-4317-3389-44EE205EACCE}"/>
              </a:ext>
            </a:extLst>
          </p:cNvPr>
          <p:cNvSpPr txBox="1"/>
          <p:nvPr/>
        </p:nvSpPr>
        <p:spPr>
          <a:xfrm>
            <a:off x="6914731" y="1624544"/>
            <a:ext cx="2135150" cy="263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07"/>
              </a:lnSpc>
              <a:spcBef>
                <a:spcPct val="0"/>
              </a:spcBef>
            </a:pPr>
            <a:endParaRPr lang="en-US" sz="1599" dirty="0">
              <a:solidFill>
                <a:srgbClr val="000000"/>
              </a:solidFill>
              <a:ea typeface="Canva Sans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1639975-83E7-8C18-0ACE-F44BF5C95996}"/>
              </a:ext>
            </a:extLst>
          </p:cNvPr>
          <p:cNvGrpSpPr/>
          <p:nvPr/>
        </p:nvGrpSpPr>
        <p:grpSpPr>
          <a:xfrm>
            <a:off x="7059095" y="2208078"/>
            <a:ext cx="1678268" cy="524789"/>
            <a:chOff x="7018195" y="2208721"/>
            <a:chExt cx="1678268" cy="524789"/>
          </a:xfrm>
        </p:grpSpPr>
        <p:grpSp>
          <p:nvGrpSpPr>
            <p:cNvPr id="154" name="Group 25">
              <a:extLst>
                <a:ext uri="{FF2B5EF4-FFF2-40B4-BE49-F238E27FC236}">
                  <a16:creationId xmlns:a16="http://schemas.microsoft.com/office/drawing/2014/main" id="{8AD79AE9-DF2C-EBB5-D817-53070D2C9EB7}"/>
                </a:ext>
              </a:extLst>
            </p:cNvPr>
            <p:cNvGrpSpPr/>
            <p:nvPr/>
          </p:nvGrpSpPr>
          <p:grpSpPr>
            <a:xfrm>
              <a:off x="7463239" y="2208721"/>
              <a:ext cx="653671" cy="524789"/>
              <a:chOff x="76200" y="-14903"/>
              <a:chExt cx="1012414" cy="812800"/>
            </a:xfrm>
          </p:grpSpPr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ACDBD503-E212-E10A-FDB9-C5DD05ACA7D6}"/>
                  </a:ext>
                </a:extLst>
              </p:cNvPr>
              <p:cNvSpPr/>
              <p:nvPr/>
            </p:nvSpPr>
            <p:spPr>
              <a:xfrm>
                <a:off x="275814" y="-1490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7" name="TextBox 27">
                <a:extLst>
                  <a:ext uri="{FF2B5EF4-FFF2-40B4-BE49-F238E27FC236}">
                    <a16:creationId xmlns:a16="http://schemas.microsoft.com/office/drawing/2014/main" id="{42ADCDE8-54EF-6C35-E883-EE0B4954FEF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3" name="TextBox 28">
              <a:extLst>
                <a:ext uri="{FF2B5EF4-FFF2-40B4-BE49-F238E27FC236}">
                  <a16:creationId xmlns:a16="http://schemas.microsoft.com/office/drawing/2014/main" id="{58997FFB-3798-DBA2-47FB-5F16D2E85C95}"/>
                </a:ext>
              </a:extLst>
            </p:cNvPr>
            <p:cNvSpPr txBox="1"/>
            <p:nvPr/>
          </p:nvSpPr>
          <p:spPr>
            <a:xfrm>
              <a:off x="7018195" y="2318305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04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3BE49B51-E33F-12B9-9CF2-B248CCC89FF8}"/>
              </a:ext>
            </a:extLst>
          </p:cNvPr>
          <p:cNvGrpSpPr/>
          <p:nvPr/>
        </p:nvGrpSpPr>
        <p:grpSpPr>
          <a:xfrm>
            <a:off x="4759860" y="2199154"/>
            <a:ext cx="1678268" cy="524789"/>
            <a:chOff x="4759860" y="2218343"/>
            <a:chExt cx="1678268" cy="524789"/>
          </a:xfrm>
        </p:grpSpPr>
        <p:grpSp>
          <p:nvGrpSpPr>
            <p:cNvPr id="153" name="Group 22">
              <a:extLst>
                <a:ext uri="{FF2B5EF4-FFF2-40B4-BE49-F238E27FC236}">
                  <a16:creationId xmlns:a16="http://schemas.microsoft.com/office/drawing/2014/main" id="{3E205186-D259-1B5E-FCC1-77796EE32404}"/>
                </a:ext>
              </a:extLst>
            </p:cNvPr>
            <p:cNvGrpSpPr/>
            <p:nvPr/>
          </p:nvGrpSpPr>
          <p:grpSpPr>
            <a:xfrm>
              <a:off x="5327222" y="2218343"/>
              <a:ext cx="524789" cy="524789"/>
              <a:chOff x="0" y="0"/>
              <a:chExt cx="812800" cy="812800"/>
            </a:xfrm>
          </p:grpSpPr>
          <p:sp>
            <p:nvSpPr>
              <p:cNvPr id="168" name="Freeform 23">
                <a:extLst>
                  <a:ext uri="{FF2B5EF4-FFF2-40B4-BE49-F238E27FC236}">
                    <a16:creationId xmlns:a16="http://schemas.microsoft.com/office/drawing/2014/main" id="{A998F9F5-E12E-8DEC-B055-9008F1A91CF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9" name="TextBox 24">
                <a:extLst>
                  <a:ext uri="{FF2B5EF4-FFF2-40B4-BE49-F238E27FC236}">
                    <a16:creationId xmlns:a16="http://schemas.microsoft.com/office/drawing/2014/main" id="{7D6F0630-936D-773B-224D-9727A21A130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4" name="TextBox 28">
              <a:extLst>
                <a:ext uri="{FF2B5EF4-FFF2-40B4-BE49-F238E27FC236}">
                  <a16:creationId xmlns:a16="http://schemas.microsoft.com/office/drawing/2014/main" id="{67221DA0-AD70-2F0D-1579-241DC52E1353}"/>
                </a:ext>
              </a:extLst>
            </p:cNvPr>
            <p:cNvSpPr txBox="1"/>
            <p:nvPr/>
          </p:nvSpPr>
          <p:spPr>
            <a:xfrm>
              <a:off x="4759860" y="2318306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03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321A06C-F12B-83E5-3B73-7049A1582B49}"/>
              </a:ext>
            </a:extLst>
          </p:cNvPr>
          <p:cNvGrpSpPr/>
          <p:nvPr/>
        </p:nvGrpSpPr>
        <p:grpSpPr>
          <a:xfrm>
            <a:off x="2888773" y="2208078"/>
            <a:ext cx="1678268" cy="524789"/>
            <a:chOff x="2852633" y="2218343"/>
            <a:chExt cx="1678268" cy="524789"/>
          </a:xfrm>
        </p:grpSpPr>
        <p:grpSp>
          <p:nvGrpSpPr>
            <p:cNvPr id="152" name="Group 19">
              <a:extLst>
                <a:ext uri="{FF2B5EF4-FFF2-40B4-BE49-F238E27FC236}">
                  <a16:creationId xmlns:a16="http://schemas.microsoft.com/office/drawing/2014/main" id="{C495136C-42FB-760B-04C9-EA65887D54CF}"/>
                </a:ext>
              </a:extLst>
            </p:cNvPr>
            <p:cNvGrpSpPr/>
            <p:nvPr/>
          </p:nvGrpSpPr>
          <p:grpSpPr>
            <a:xfrm>
              <a:off x="3423054" y="2218343"/>
              <a:ext cx="524789" cy="524789"/>
              <a:chOff x="0" y="0"/>
              <a:chExt cx="812800" cy="812800"/>
            </a:xfrm>
          </p:grpSpPr>
          <p:sp>
            <p:nvSpPr>
              <p:cNvPr id="170" name="Freeform 20">
                <a:extLst>
                  <a:ext uri="{FF2B5EF4-FFF2-40B4-BE49-F238E27FC236}">
                    <a16:creationId xmlns:a16="http://schemas.microsoft.com/office/drawing/2014/main" id="{7B1AC904-42AF-BC04-B836-0524370723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1" name="TextBox 21">
                <a:extLst>
                  <a:ext uri="{FF2B5EF4-FFF2-40B4-BE49-F238E27FC236}">
                    <a16:creationId xmlns:a16="http://schemas.microsoft.com/office/drawing/2014/main" id="{9A7D70A3-7006-6096-191C-6A634FF18E1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5" name="TextBox 28">
              <a:extLst>
                <a:ext uri="{FF2B5EF4-FFF2-40B4-BE49-F238E27FC236}">
                  <a16:creationId xmlns:a16="http://schemas.microsoft.com/office/drawing/2014/main" id="{082840E6-A9CA-4314-AF20-EDE3A88D029F}"/>
                </a:ext>
              </a:extLst>
            </p:cNvPr>
            <p:cNvSpPr txBox="1"/>
            <p:nvPr/>
          </p:nvSpPr>
          <p:spPr>
            <a:xfrm>
              <a:off x="2852633" y="2318559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02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59" name="TextBox 35">
            <a:extLst>
              <a:ext uri="{FF2B5EF4-FFF2-40B4-BE49-F238E27FC236}">
                <a16:creationId xmlns:a16="http://schemas.microsoft.com/office/drawing/2014/main" id="{4988B683-ECAF-FA56-0510-F5EF26C66AA9}"/>
              </a:ext>
            </a:extLst>
          </p:cNvPr>
          <p:cNvSpPr txBox="1"/>
          <p:nvPr/>
        </p:nvSpPr>
        <p:spPr>
          <a:xfrm>
            <a:off x="6851502" y="2793546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サーマルフラクショナル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全顔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200ショット</a:t>
            </a: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C9C0A04E-6200-6E62-E91F-A99B93238DFB}"/>
              </a:ext>
            </a:extLst>
          </p:cNvPr>
          <p:cNvSpPr txBox="1"/>
          <p:nvPr/>
        </p:nvSpPr>
        <p:spPr>
          <a:xfrm>
            <a:off x="6580676" y="1626083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4,400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8B229C7D-F188-FF25-C8D8-6353C7B5D78E}"/>
              </a:ext>
            </a:extLst>
          </p:cNvPr>
          <p:cNvSpPr txBox="1"/>
          <p:nvPr/>
        </p:nvSpPr>
        <p:spPr>
          <a:xfrm>
            <a:off x="575141" y="4397978"/>
            <a:ext cx="8244941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お顔施術の方におすすめ！</a:t>
            </a:r>
            <a:r>
              <a:rPr lang="en-US" altLang="ja-JP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 【</a:t>
            </a:r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２０分</a:t>
            </a:r>
            <a:r>
              <a:rPr lang="en-US" altLang="ja-JP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】</a:t>
            </a:r>
          </a:p>
          <a:p>
            <a:pPr algn="l"/>
            <a:r>
              <a:rPr lang="ja-JP" altLang="en-US" sz="20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首・肩こりケアでさらにリフトアップ</a:t>
            </a:r>
            <a:r>
              <a:rPr lang="en-US" sz="20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コース</a:t>
            </a:r>
            <a:endParaRPr lang="en-US" sz="2000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7" name="TextBox 36">
            <a:extLst>
              <a:ext uri="{FF2B5EF4-FFF2-40B4-BE49-F238E27FC236}">
                <a16:creationId xmlns:a16="http://schemas.microsoft.com/office/drawing/2014/main" id="{F3417F9C-67D9-AEBA-8EE2-94544FA487EF}"/>
              </a:ext>
            </a:extLst>
          </p:cNvPr>
          <p:cNvSpPr txBox="1"/>
          <p:nvPr/>
        </p:nvSpPr>
        <p:spPr>
          <a:xfrm>
            <a:off x="557790" y="1353158"/>
            <a:ext cx="8244941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メイクをしている方やパーツ脱毛の方におすすめ！</a:t>
            </a:r>
            <a:r>
              <a:rPr lang="en-US" altLang="ja-JP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 【</a:t>
            </a:r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２０分</a:t>
            </a:r>
            <a:r>
              <a:rPr lang="en-US" altLang="ja-JP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】</a:t>
            </a:r>
          </a:p>
          <a:p>
            <a:pPr algn="l"/>
            <a:r>
              <a:rPr lang="ja-JP" altLang="en-US" sz="20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スカルプケア</a:t>
            </a:r>
            <a:r>
              <a:rPr lang="en-US" sz="20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コース</a:t>
            </a:r>
            <a:endParaRPr lang="en-US" sz="2000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6897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0" y="440804"/>
            <a:ext cx="4680229" cy="812890"/>
            <a:chOff x="0" y="0"/>
            <a:chExt cx="5232427" cy="1083853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96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ブライダル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サロン導入メニュー例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80" name="TextBox 28">
            <a:extLst>
              <a:ext uri="{FF2B5EF4-FFF2-40B4-BE49-F238E27FC236}">
                <a16:creationId xmlns:a16="http://schemas.microsoft.com/office/drawing/2014/main" id="{0B8084A0-D41D-40D7-108C-7DFB1958BCA8}"/>
              </a:ext>
            </a:extLst>
          </p:cNvPr>
          <p:cNvSpPr txBox="1"/>
          <p:nvPr/>
        </p:nvSpPr>
        <p:spPr>
          <a:xfrm>
            <a:off x="6837300" y="229346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1" name="TextBox 28">
            <a:extLst>
              <a:ext uri="{FF2B5EF4-FFF2-40B4-BE49-F238E27FC236}">
                <a16:creationId xmlns:a16="http://schemas.microsoft.com/office/drawing/2014/main" id="{905BF32B-7DE6-CD59-1DDF-2C76AD4188E3}"/>
              </a:ext>
            </a:extLst>
          </p:cNvPr>
          <p:cNvSpPr txBox="1"/>
          <p:nvPr/>
        </p:nvSpPr>
        <p:spPr>
          <a:xfrm>
            <a:off x="4759860" y="228229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2" name="TextBox 28">
            <a:extLst>
              <a:ext uri="{FF2B5EF4-FFF2-40B4-BE49-F238E27FC236}">
                <a16:creationId xmlns:a16="http://schemas.microsoft.com/office/drawing/2014/main" id="{F0405667-5447-5E2A-79B2-E74632E9F543}"/>
              </a:ext>
            </a:extLst>
          </p:cNvPr>
          <p:cNvSpPr txBox="1"/>
          <p:nvPr/>
        </p:nvSpPr>
        <p:spPr>
          <a:xfrm>
            <a:off x="2853012" y="2260628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33EFC9-AEEC-3AF3-8FA0-8C29417812D2}"/>
              </a:ext>
            </a:extLst>
          </p:cNvPr>
          <p:cNvSpPr/>
          <p:nvPr/>
        </p:nvSpPr>
        <p:spPr>
          <a:xfrm>
            <a:off x="8420213" y="5516120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FA29228D-6110-C30A-EDB6-AAFFECEEC6EC}"/>
              </a:ext>
            </a:extLst>
          </p:cNvPr>
          <p:cNvGrpSpPr/>
          <p:nvPr/>
        </p:nvGrpSpPr>
        <p:grpSpPr>
          <a:xfrm>
            <a:off x="572161" y="4740272"/>
            <a:ext cx="8606296" cy="2402727"/>
            <a:chOff x="572161" y="4740272"/>
            <a:chExt cx="8606296" cy="2402727"/>
          </a:xfrm>
        </p:grpSpPr>
        <p:grpSp>
          <p:nvGrpSpPr>
            <p:cNvPr id="84" name="Group 4">
              <a:extLst>
                <a:ext uri="{FF2B5EF4-FFF2-40B4-BE49-F238E27FC236}">
                  <a16:creationId xmlns:a16="http://schemas.microsoft.com/office/drawing/2014/main" id="{BE9B6283-DC18-5085-AA3A-772D5420AC47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14" name="Freeform 5">
                <a:extLst>
                  <a:ext uri="{FF2B5EF4-FFF2-40B4-BE49-F238E27FC236}">
                    <a16:creationId xmlns:a16="http://schemas.microsoft.com/office/drawing/2014/main" id="{D95C68DC-9E02-ED63-F265-3C2A143E459F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TextBox 6">
                <a:extLst>
                  <a:ext uri="{FF2B5EF4-FFF2-40B4-BE49-F238E27FC236}">
                    <a16:creationId xmlns:a16="http://schemas.microsoft.com/office/drawing/2014/main" id="{AE359D79-EA91-39B8-A4F1-0EF846BD17B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5" name="Group 7">
              <a:extLst>
                <a:ext uri="{FF2B5EF4-FFF2-40B4-BE49-F238E27FC236}">
                  <a16:creationId xmlns:a16="http://schemas.microsoft.com/office/drawing/2014/main" id="{2F19B6D7-D376-7EBC-89CF-366E403FD1C6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A8A136DA-474A-84C0-D85D-B27A38E15FC7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DFC22A00-1981-897F-584F-A399E0AE7B00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6" name="Group 10">
              <a:extLst>
                <a:ext uri="{FF2B5EF4-FFF2-40B4-BE49-F238E27FC236}">
                  <a16:creationId xmlns:a16="http://schemas.microsoft.com/office/drawing/2014/main" id="{9DBD5913-5DBE-57C5-C089-39F3A188E045}"/>
                </a:ext>
              </a:extLst>
            </p:cNvPr>
            <p:cNvGrpSpPr/>
            <p:nvPr/>
          </p:nvGrpSpPr>
          <p:grpSpPr>
            <a:xfrm>
              <a:off x="4513960" y="5512058"/>
              <a:ext cx="2290238" cy="1617731"/>
              <a:chOff x="0" y="0"/>
              <a:chExt cx="992881" cy="701330"/>
            </a:xfrm>
          </p:grpSpPr>
          <p:sp>
            <p:nvSpPr>
              <p:cNvPr id="110" name="Freeform 11">
                <a:extLst>
                  <a:ext uri="{FF2B5EF4-FFF2-40B4-BE49-F238E27FC236}">
                    <a16:creationId xmlns:a16="http://schemas.microsoft.com/office/drawing/2014/main" id="{4213E76C-C658-3A35-9209-C945904B41E8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1" name="TextBox 12">
                <a:extLst>
                  <a:ext uri="{FF2B5EF4-FFF2-40B4-BE49-F238E27FC236}">
                    <a16:creationId xmlns:a16="http://schemas.microsoft.com/office/drawing/2014/main" id="{10BECCFF-55B6-44D7-DBD0-16E9264158F6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7" name="Group 13">
              <a:extLst>
                <a:ext uri="{FF2B5EF4-FFF2-40B4-BE49-F238E27FC236}">
                  <a16:creationId xmlns:a16="http://schemas.microsoft.com/office/drawing/2014/main" id="{8A7FFCD9-D25D-2DBE-950C-9CF425E50315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08" name="Freeform 14">
                <a:extLst>
                  <a:ext uri="{FF2B5EF4-FFF2-40B4-BE49-F238E27FC236}">
                    <a16:creationId xmlns:a16="http://schemas.microsoft.com/office/drawing/2014/main" id="{ABB1B61F-E034-6ECD-1747-018726792D6F}"/>
                  </a:ext>
                </a:extLst>
              </p:cNvPr>
              <p:cNvSpPr/>
              <p:nvPr/>
            </p:nvSpPr>
            <p:spPr>
              <a:xfrm>
                <a:off x="0" y="0"/>
                <a:ext cx="1082987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9" name="TextBox 15">
                <a:extLst>
                  <a:ext uri="{FF2B5EF4-FFF2-40B4-BE49-F238E27FC236}">
                    <a16:creationId xmlns:a16="http://schemas.microsoft.com/office/drawing/2014/main" id="{3E3106D1-4CCD-AB37-C915-7AE6F23B95ED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6385A369-B9BC-8114-C2BE-9B5F106B93E2}"/>
                </a:ext>
              </a:extLst>
            </p:cNvPr>
            <p:cNvGrpSpPr/>
            <p:nvPr/>
          </p:nvGrpSpPr>
          <p:grpSpPr>
            <a:xfrm>
              <a:off x="572161" y="4740272"/>
              <a:ext cx="8606296" cy="2402727"/>
              <a:chOff x="572161" y="4740272"/>
              <a:chExt cx="8606296" cy="2402727"/>
            </a:xfrm>
          </p:grpSpPr>
          <p:grpSp>
            <p:nvGrpSpPr>
              <p:cNvPr id="88" name="Group 16">
                <a:extLst>
                  <a:ext uri="{FF2B5EF4-FFF2-40B4-BE49-F238E27FC236}">
                    <a16:creationId xmlns:a16="http://schemas.microsoft.com/office/drawing/2014/main" id="{72284031-FABC-B8A9-0BC4-CB5432E157FA}"/>
                  </a:ext>
                </a:extLst>
              </p:cNvPr>
              <p:cNvGrpSpPr/>
              <p:nvPr/>
            </p:nvGrpSpPr>
            <p:grpSpPr>
              <a:xfrm>
                <a:off x="1419708" y="5252729"/>
                <a:ext cx="524789" cy="549680"/>
                <a:chOff x="15660" y="47625"/>
                <a:chExt cx="812800" cy="851351"/>
              </a:xfrm>
            </p:grpSpPr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5E771299-1815-A515-1107-C7829DBE338A}"/>
                    </a:ext>
                  </a:extLst>
                </p:cNvPr>
                <p:cNvSpPr/>
                <p:nvPr/>
              </p:nvSpPr>
              <p:spPr>
                <a:xfrm>
                  <a:off x="15660" y="861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TextBox 18">
                  <a:extLst>
                    <a:ext uri="{FF2B5EF4-FFF2-40B4-BE49-F238E27FC236}">
                      <a16:creationId xmlns:a16="http://schemas.microsoft.com/office/drawing/2014/main" id="{8C2EBB2B-FF37-924D-6524-D52FF6811199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9" name="Group 19">
                <a:extLst>
                  <a:ext uri="{FF2B5EF4-FFF2-40B4-BE49-F238E27FC236}">
                    <a16:creationId xmlns:a16="http://schemas.microsoft.com/office/drawing/2014/main" id="{9BCDE971-522F-7B6B-5DE7-73E7D6AA9510}"/>
                  </a:ext>
                </a:extLst>
              </p:cNvPr>
              <p:cNvGrpSpPr/>
              <p:nvPr/>
            </p:nvGrpSpPr>
            <p:grpSpPr>
              <a:xfrm>
                <a:off x="3423054" y="5277349"/>
                <a:ext cx="524789" cy="524789"/>
                <a:chOff x="0" y="0"/>
                <a:chExt cx="812800" cy="812800"/>
              </a:xfrm>
            </p:grpSpPr>
            <p:sp>
              <p:nvSpPr>
                <p:cNvPr id="104" name="Freeform 20">
                  <a:extLst>
                    <a:ext uri="{FF2B5EF4-FFF2-40B4-BE49-F238E27FC236}">
                      <a16:creationId xmlns:a16="http://schemas.microsoft.com/office/drawing/2014/main" id="{D77939C7-AE54-5B09-1B8F-986335186E7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TextBox 21">
                  <a:extLst>
                    <a:ext uri="{FF2B5EF4-FFF2-40B4-BE49-F238E27FC236}">
                      <a16:creationId xmlns:a16="http://schemas.microsoft.com/office/drawing/2014/main" id="{17F33493-CD22-5B99-FC65-71DF7A6A17E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0" name="Group 22">
                <a:extLst>
                  <a:ext uri="{FF2B5EF4-FFF2-40B4-BE49-F238E27FC236}">
                    <a16:creationId xmlns:a16="http://schemas.microsoft.com/office/drawing/2014/main" id="{96354097-FC07-AFD2-9C3A-A70D2BDA39C3}"/>
                  </a:ext>
                </a:extLst>
              </p:cNvPr>
              <p:cNvGrpSpPr/>
              <p:nvPr/>
            </p:nvGrpSpPr>
            <p:grpSpPr>
              <a:xfrm>
                <a:off x="5327222" y="5277348"/>
                <a:ext cx="524789" cy="524789"/>
                <a:chOff x="0" y="-2"/>
                <a:chExt cx="812800" cy="812800"/>
              </a:xfrm>
            </p:grpSpPr>
            <p:sp>
              <p:nvSpPr>
                <p:cNvPr id="102" name="Freeform 23">
                  <a:extLst>
                    <a:ext uri="{FF2B5EF4-FFF2-40B4-BE49-F238E27FC236}">
                      <a16:creationId xmlns:a16="http://schemas.microsoft.com/office/drawing/2014/main" id="{22C626A4-2E8D-200C-60FC-AF0C70DCF61B}"/>
                    </a:ext>
                  </a:extLst>
                </p:cNvPr>
                <p:cNvSpPr/>
                <p:nvPr/>
              </p:nvSpPr>
              <p:spPr>
                <a:xfrm>
                  <a:off x="0" y="-2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" name="TextBox 24">
                  <a:extLst>
                    <a:ext uri="{FF2B5EF4-FFF2-40B4-BE49-F238E27FC236}">
                      <a16:creationId xmlns:a16="http://schemas.microsoft.com/office/drawing/2014/main" id="{910EDA4F-9E04-AC37-8C54-2732B735AE1E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1" name="Group 25">
                <a:extLst>
                  <a:ext uri="{FF2B5EF4-FFF2-40B4-BE49-F238E27FC236}">
                    <a16:creationId xmlns:a16="http://schemas.microsoft.com/office/drawing/2014/main" id="{7E355179-3785-5E75-985C-A250DC3D0363}"/>
                  </a:ext>
                </a:extLst>
              </p:cNvPr>
              <p:cNvGrpSpPr/>
              <p:nvPr/>
            </p:nvGrpSpPr>
            <p:grpSpPr>
              <a:xfrm>
                <a:off x="7463239" y="5285773"/>
                <a:ext cx="632226" cy="524789"/>
                <a:chOff x="76200" y="13047"/>
                <a:chExt cx="979200" cy="812800"/>
              </a:xfrm>
            </p:grpSpPr>
            <p:sp>
              <p:nvSpPr>
                <p:cNvPr id="100" name="Freeform 26">
                  <a:extLst>
                    <a:ext uri="{FF2B5EF4-FFF2-40B4-BE49-F238E27FC236}">
                      <a16:creationId xmlns:a16="http://schemas.microsoft.com/office/drawing/2014/main" id="{54AA9159-A065-CEBE-3CE1-44FC9A024D25}"/>
                    </a:ext>
                  </a:extLst>
                </p:cNvPr>
                <p:cNvSpPr/>
                <p:nvPr/>
              </p:nvSpPr>
              <p:spPr>
                <a:xfrm>
                  <a:off x="242600" y="1304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" name="TextBox 27">
                  <a:extLst>
                    <a:ext uri="{FF2B5EF4-FFF2-40B4-BE49-F238E27FC236}">
                      <a16:creationId xmlns:a16="http://schemas.microsoft.com/office/drawing/2014/main" id="{5B504179-B56F-1981-1BBA-2825B00D6D3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92" name="TextBox 28">
                <a:extLst>
                  <a:ext uri="{FF2B5EF4-FFF2-40B4-BE49-F238E27FC236}">
                    <a16:creationId xmlns:a16="http://schemas.microsoft.com/office/drawing/2014/main" id="{AAAE51E3-85CF-E999-6C3A-47C5C4DF766C}"/>
                  </a:ext>
                </a:extLst>
              </p:cNvPr>
              <p:cNvSpPr txBox="1"/>
              <p:nvPr/>
            </p:nvSpPr>
            <p:spPr>
              <a:xfrm>
                <a:off x="837187" y="537144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3" name="TextBox 32">
                <a:extLst>
                  <a:ext uri="{FF2B5EF4-FFF2-40B4-BE49-F238E27FC236}">
                    <a16:creationId xmlns:a16="http://schemas.microsoft.com/office/drawing/2014/main" id="{76026FF7-AF8E-BBC5-FF17-84A2A178F697}"/>
                  </a:ext>
                </a:extLst>
              </p:cNvPr>
              <p:cNvSpPr txBox="1"/>
              <p:nvPr/>
            </p:nvSpPr>
            <p:spPr>
              <a:xfrm>
                <a:off x="730879" y="5793289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二の腕・手首・足首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〈15分〉</a:t>
                </a:r>
              </a:p>
            </p:txBody>
          </p:sp>
          <p:sp>
            <p:nvSpPr>
              <p:cNvPr id="94" name="TextBox 33">
                <a:extLst>
                  <a:ext uri="{FF2B5EF4-FFF2-40B4-BE49-F238E27FC236}">
                    <a16:creationId xmlns:a16="http://schemas.microsoft.com/office/drawing/2014/main" id="{A337782A-EFAE-72D0-607F-ED29C50E56C3}"/>
                  </a:ext>
                </a:extLst>
              </p:cNvPr>
              <p:cNvSpPr txBox="1"/>
              <p:nvPr/>
            </p:nvSpPr>
            <p:spPr>
              <a:xfrm>
                <a:off x="2754234" y="5793289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altLang="ja-JP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首・肩・デコルテ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二の腕・手首・足首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5" name="TextBox 34">
                <a:extLst>
                  <a:ext uri="{FF2B5EF4-FFF2-40B4-BE49-F238E27FC236}">
                    <a16:creationId xmlns:a16="http://schemas.microsoft.com/office/drawing/2014/main" id="{A2945B9E-AC05-CDD0-49AD-C537277A6200}"/>
                  </a:ext>
                </a:extLst>
              </p:cNvPr>
              <p:cNvSpPr txBox="1"/>
              <p:nvPr/>
            </p:nvSpPr>
            <p:spPr>
              <a:xfrm>
                <a:off x="4730957" y="5804876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altLang="ja-JP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首・肩・デコルテ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二の腕・手首・足首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〈10分〉</a:t>
                </a:r>
              </a:p>
            </p:txBody>
          </p:sp>
          <p:sp>
            <p:nvSpPr>
              <p:cNvPr id="96" name="TextBox 35">
                <a:extLst>
                  <a:ext uri="{FF2B5EF4-FFF2-40B4-BE49-F238E27FC236}">
                    <a16:creationId xmlns:a16="http://schemas.microsoft.com/office/drawing/2014/main" id="{8F249A7C-831A-E507-D563-43765DEE34B9}"/>
                  </a:ext>
                </a:extLst>
              </p:cNvPr>
              <p:cNvSpPr txBox="1"/>
              <p:nvPr/>
            </p:nvSpPr>
            <p:spPr>
              <a:xfrm>
                <a:off x="6910387" y="5889468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TF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サーマルフラクショナル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全顔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　200ショット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7" name="TextBox 36">
                <a:extLst>
                  <a:ext uri="{FF2B5EF4-FFF2-40B4-BE49-F238E27FC236}">
                    <a16:creationId xmlns:a16="http://schemas.microsoft.com/office/drawing/2014/main" id="{D47C7C8F-4BC4-05BF-5B66-9764967A553D}"/>
                  </a:ext>
                </a:extLst>
              </p:cNvPr>
              <p:cNvSpPr txBox="1"/>
              <p:nvPr/>
            </p:nvSpPr>
            <p:spPr>
              <a:xfrm>
                <a:off x="572161" y="4740272"/>
                <a:ext cx="8244941" cy="2196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744"/>
                  </a:lnSpc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スラっとした美しいシルエット実現</a:t>
                </a:r>
                <a:r>
                  <a:rPr lang="en-US" sz="2000" dirty="0" err="1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３５分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】</a:t>
                </a:r>
                <a:endParaRPr lang="en-US" sz="20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endParaRPr>
              </a:p>
            </p:txBody>
          </p:sp>
          <p:sp>
            <p:nvSpPr>
              <p:cNvPr id="98" name="AutoShape 37">
                <a:extLst>
                  <a:ext uri="{FF2B5EF4-FFF2-40B4-BE49-F238E27FC236}">
                    <a16:creationId xmlns:a16="http://schemas.microsoft.com/office/drawing/2014/main" id="{EA3AE621-1125-97D0-F413-1939AC785BB4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6" name="TextBox 28">
                <a:extLst>
                  <a:ext uri="{FF2B5EF4-FFF2-40B4-BE49-F238E27FC236}">
                    <a16:creationId xmlns:a16="http://schemas.microsoft.com/office/drawing/2014/main" id="{1B7710C1-BE5A-8360-C819-4661D7A161E2}"/>
                  </a:ext>
                </a:extLst>
              </p:cNvPr>
              <p:cNvSpPr txBox="1"/>
              <p:nvPr/>
            </p:nvSpPr>
            <p:spPr>
              <a:xfrm>
                <a:off x="6989794" y="536660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7" name="TextBox 28">
                <a:extLst>
                  <a:ext uri="{FF2B5EF4-FFF2-40B4-BE49-F238E27FC236}">
                    <a16:creationId xmlns:a16="http://schemas.microsoft.com/office/drawing/2014/main" id="{5836BD1D-8AC5-2E73-CB69-70944D556922}"/>
                  </a:ext>
                </a:extLst>
              </p:cNvPr>
              <p:cNvSpPr txBox="1"/>
              <p:nvPr/>
            </p:nvSpPr>
            <p:spPr>
              <a:xfrm>
                <a:off x="4750404" y="536817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8" name="TextBox 28">
                <a:extLst>
                  <a:ext uri="{FF2B5EF4-FFF2-40B4-BE49-F238E27FC236}">
                    <a16:creationId xmlns:a16="http://schemas.microsoft.com/office/drawing/2014/main" id="{4FCBBA07-0BE2-2A75-170F-1B3408E25964}"/>
                  </a:ext>
                </a:extLst>
              </p:cNvPr>
              <p:cNvSpPr txBox="1"/>
              <p:nvPr/>
            </p:nvSpPr>
            <p:spPr>
              <a:xfrm>
                <a:off x="2834420" y="5371441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63B53D-E5E2-0395-8960-7A138A2F2D3C}"/>
              </a:ext>
            </a:extLst>
          </p:cNvPr>
          <p:cNvSpPr/>
          <p:nvPr/>
        </p:nvSpPr>
        <p:spPr>
          <a:xfrm>
            <a:off x="8479641" y="2453052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5" name="グループ化 144">
            <a:extLst>
              <a:ext uri="{FF2B5EF4-FFF2-40B4-BE49-F238E27FC236}">
                <a16:creationId xmlns:a16="http://schemas.microsoft.com/office/drawing/2014/main" id="{30DC088E-3AA3-C53F-5950-18393A8675AA}"/>
              </a:ext>
            </a:extLst>
          </p:cNvPr>
          <p:cNvGrpSpPr/>
          <p:nvPr/>
        </p:nvGrpSpPr>
        <p:grpSpPr>
          <a:xfrm>
            <a:off x="572161" y="1629313"/>
            <a:ext cx="8606296" cy="2441470"/>
            <a:chOff x="572161" y="4688319"/>
            <a:chExt cx="8606296" cy="2441470"/>
          </a:xfrm>
        </p:grpSpPr>
        <p:grpSp>
          <p:nvGrpSpPr>
            <p:cNvPr id="146" name="Group 4">
              <a:extLst>
                <a:ext uri="{FF2B5EF4-FFF2-40B4-BE49-F238E27FC236}">
                  <a16:creationId xmlns:a16="http://schemas.microsoft.com/office/drawing/2014/main" id="{0236E85E-B457-6A1C-E9DA-9B465C07B619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80" name="Freeform 5">
                <a:extLst>
                  <a:ext uri="{FF2B5EF4-FFF2-40B4-BE49-F238E27FC236}">
                    <a16:creationId xmlns:a16="http://schemas.microsoft.com/office/drawing/2014/main" id="{EBE3351E-359D-F0C2-2315-7DE85EBBCA86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1" name="TextBox 6">
                <a:extLst>
                  <a:ext uri="{FF2B5EF4-FFF2-40B4-BE49-F238E27FC236}">
                    <a16:creationId xmlns:a16="http://schemas.microsoft.com/office/drawing/2014/main" id="{E1376D89-2B61-299C-6916-4D757E921B4C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7" name="Group 7">
              <a:extLst>
                <a:ext uri="{FF2B5EF4-FFF2-40B4-BE49-F238E27FC236}">
                  <a16:creationId xmlns:a16="http://schemas.microsoft.com/office/drawing/2014/main" id="{B1AD58DA-2513-AD1E-6040-B0B76978AA2F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78" name="Freeform 8">
                <a:extLst>
                  <a:ext uri="{FF2B5EF4-FFF2-40B4-BE49-F238E27FC236}">
                    <a16:creationId xmlns:a16="http://schemas.microsoft.com/office/drawing/2014/main" id="{886F630D-07B0-425A-73EF-B607B0A9D8EE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9" name="TextBox 9">
                <a:extLst>
                  <a:ext uri="{FF2B5EF4-FFF2-40B4-BE49-F238E27FC236}">
                    <a16:creationId xmlns:a16="http://schemas.microsoft.com/office/drawing/2014/main" id="{28A05E03-7D0F-2CCE-A4DC-D3367C9835E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8" name="Group 10">
              <a:extLst>
                <a:ext uri="{FF2B5EF4-FFF2-40B4-BE49-F238E27FC236}">
                  <a16:creationId xmlns:a16="http://schemas.microsoft.com/office/drawing/2014/main" id="{137FA8EE-1A89-F064-8539-C32B9C3CDC97}"/>
                </a:ext>
              </a:extLst>
            </p:cNvPr>
            <p:cNvGrpSpPr/>
            <p:nvPr/>
          </p:nvGrpSpPr>
          <p:grpSpPr>
            <a:xfrm>
              <a:off x="4513960" y="5446145"/>
              <a:ext cx="2290238" cy="1683644"/>
              <a:chOff x="0" y="-28575"/>
              <a:chExt cx="992881" cy="729905"/>
            </a:xfrm>
          </p:grpSpPr>
          <p:sp>
            <p:nvSpPr>
              <p:cNvPr id="176" name="Freeform 11">
                <a:extLst>
                  <a:ext uri="{FF2B5EF4-FFF2-40B4-BE49-F238E27FC236}">
                    <a16:creationId xmlns:a16="http://schemas.microsoft.com/office/drawing/2014/main" id="{3A09FC46-8389-FA02-32D8-ABE724F5F97B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7" name="TextBox 12">
                <a:extLst>
                  <a:ext uri="{FF2B5EF4-FFF2-40B4-BE49-F238E27FC236}">
                    <a16:creationId xmlns:a16="http://schemas.microsoft.com/office/drawing/2014/main" id="{14D11DE2-0407-19C6-C4D7-A1B711BDD2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9" name="Group 13">
              <a:extLst>
                <a:ext uri="{FF2B5EF4-FFF2-40B4-BE49-F238E27FC236}">
                  <a16:creationId xmlns:a16="http://schemas.microsoft.com/office/drawing/2014/main" id="{BBB685D4-2958-13DE-B3C7-BD376E9DEECD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74" name="Freeform 14">
                <a:extLst>
                  <a:ext uri="{FF2B5EF4-FFF2-40B4-BE49-F238E27FC236}">
                    <a16:creationId xmlns:a16="http://schemas.microsoft.com/office/drawing/2014/main" id="{51F9E7D3-0496-9403-3BD0-F2D868FC27A3}"/>
                  </a:ext>
                </a:extLst>
              </p:cNvPr>
              <p:cNvSpPr/>
              <p:nvPr/>
            </p:nvSpPr>
            <p:spPr>
              <a:xfrm>
                <a:off x="0" y="0"/>
                <a:ext cx="1045584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5" name="TextBox 15">
                <a:extLst>
                  <a:ext uri="{FF2B5EF4-FFF2-40B4-BE49-F238E27FC236}">
                    <a16:creationId xmlns:a16="http://schemas.microsoft.com/office/drawing/2014/main" id="{01F40B27-7257-8197-9815-C45923E576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50" name="グループ化 149">
              <a:extLst>
                <a:ext uri="{FF2B5EF4-FFF2-40B4-BE49-F238E27FC236}">
                  <a16:creationId xmlns:a16="http://schemas.microsoft.com/office/drawing/2014/main" id="{82D4CA07-E9D4-F893-F15E-79CB9B4B8558}"/>
                </a:ext>
              </a:extLst>
            </p:cNvPr>
            <p:cNvGrpSpPr/>
            <p:nvPr/>
          </p:nvGrpSpPr>
          <p:grpSpPr>
            <a:xfrm>
              <a:off x="572161" y="4688319"/>
              <a:ext cx="8606296" cy="2435273"/>
              <a:chOff x="572161" y="4688319"/>
              <a:chExt cx="8606296" cy="2435273"/>
            </a:xfrm>
          </p:grpSpPr>
          <p:grpSp>
            <p:nvGrpSpPr>
              <p:cNvPr id="151" name="Group 16">
                <a:extLst>
                  <a:ext uri="{FF2B5EF4-FFF2-40B4-BE49-F238E27FC236}">
                    <a16:creationId xmlns:a16="http://schemas.microsoft.com/office/drawing/2014/main" id="{08520F03-B750-2B0B-526B-CC482C7F6B83}"/>
                  </a:ext>
                </a:extLst>
              </p:cNvPr>
              <p:cNvGrpSpPr/>
              <p:nvPr/>
            </p:nvGrpSpPr>
            <p:grpSpPr>
              <a:xfrm>
                <a:off x="1388469" y="5252729"/>
                <a:ext cx="524789" cy="533874"/>
                <a:chOff x="-32724" y="47625"/>
                <a:chExt cx="812800" cy="826872"/>
              </a:xfrm>
            </p:grpSpPr>
            <p:sp>
              <p:nvSpPr>
                <p:cNvPr id="172" name="Freeform 17">
                  <a:extLst>
                    <a:ext uri="{FF2B5EF4-FFF2-40B4-BE49-F238E27FC236}">
                      <a16:creationId xmlns:a16="http://schemas.microsoft.com/office/drawing/2014/main" id="{C2CD2CF8-F233-FE51-9D35-0CE746CD5CD5}"/>
                    </a:ext>
                  </a:extLst>
                </p:cNvPr>
                <p:cNvSpPr/>
                <p:nvPr/>
              </p:nvSpPr>
              <p:spPr>
                <a:xfrm>
                  <a:off x="-32724" y="61696"/>
                  <a:ext cx="812800" cy="812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3" name="TextBox 18">
                  <a:extLst>
                    <a:ext uri="{FF2B5EF4-FFF2-40B4-BE49-F238E27FC236}">
                      <a16:creationId xmlns:a16="http://schemas.microsoft.com/office/drawing/2014/main" id="{9BD777DF-27E1-2820-4525-C41FB00E93CA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2" name="Group 19">
                <a:extLst>
                  <a:ext uri="{FF2B5EF4-FFF2-40B4-BE49-F238E27FC236}">
                    <a16:creationId xmlns:a16="http://schemas.microsoft.com/office/drawing/2014/main" id="{C495136C-42FB-760B-04C9-EA65887D54CF}"/>
                  </a:ext>
                </a:extLst>
              </p:cNvPr>
              <p:cNvGrpSpPr/>
              <p:nvPr/>
            </p:nvGrpSpPr>
            <p:grpSpPr>
              <a:xfrm>
                <a:off x="3423054" y="5277349"/>
                <a:ext cx="524789" cy="524789"/>
                <a:chOff x="0" y="0"/>
                <a:chExt cx="812800" cy="812800"/>
              </a:xfrm>
            </p:grpSpPr>
            <p:sp>
              <p:nvSpPr>
                <p:cNvPr id="170" name="Freeform 20">
                  <a:extLst>
                    <a:ext uri="{FF2B5EF4-FFF2-40B4-BE49-F238E27FC236}">
                      <a16:creationId xmlns:a16="http://schemas.microsoft.com/office/drawing/2014/main" id="{7B1AC904-42AF-BC04-B836-0524370723A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1" name="TextBox 21">
                  <a:extLst>
                    <a:ext uri="{FF2B5EF4-FFF2-40B4-BE49-F238E27FC236}">
                      <a16:creationId xmlns:a16="http://schemas.microsoft.com/office/drawing/2014/main" id="{9A7D70A3-7006-6096-191C-6A634FF18E11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3" name="Group 22">
                <a:extLst>
                  <a:ext uri="{FF2B5EF4-FFF2-40B4-BE49-F238E27FC236}">
                    <a16:creationId xmlns:a16="http://schemas.microsoft.com/office/drawing/2014/main" id="{3E205186-D259-1B5E-FCC1-77796EE32404}"/>
                  </a:ext>
                </a:extLst>
              </p:cNvPr>
              <p:cNvGrpSpPr/>
              <p:nvPr/>
            </p:nvGrpSpPr>
            <p:grpSpPr>
              <a:xfrm>
                <a:off x="5355557" y="5266323"/>
                <a:ext cx="524789" cy="524789"/>
                <a:chOff x="43886" y="-17077"/>
                <a:chExt cx="812800" cy="812800"/>
              </a:xfrm>
            </p:grpSpPr>
            <p:sp>
              <p:nvSpPr>
                <p:cNvPr id="168" name="Freeform 23">
                  <a:extLst>
                    <a:ext uri="{FF2B5EF4-FFF2-40B4-BE49-F238E27FC236}">
                      <a16:creationId xmlns:a16="http://schemas.microsoft.com/office/drawing/2014/main" id="{A998F9F5-E12E-8DEC-B055-9008F1A91CFD}"/>
                    </a:ext>
                  </a:extLst>
                </p:cNvPr>
                <p:cNvSpPr/>
                <p:nvPr/>
              </p:nvSpPr>
              <p:spPr>
                <a:xfrm>
                  <a:off x="43886" y="-1707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9" name="TextBox 24">
                  <a:extLst>
                    <a:ext uri="{FF2B5EF4-FFF2-40B4-BE49-F238E27FC236}">
                      <a16:creationId xmlns:a16="http://schemas.microsoft.com/office/drawing/2014/main" id="{7D6F0630-936D-773B-224D-9727A21A1305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4" name="Group 25">
                <a:extLst>
                  <a:ext uri="{FF2B5EF4-FFF2-40B4-BE49-F238E27FC236}">
                    <a16:creationId xmlns:a16="http://schemas.microsoft.com/office/drawing/2014/main" id="{8AD79AE9-DF2C-EBB5-D817-53070D2C9EB7}"/>
                  </a:ext>
                </a:extLst>
              </p:cNvPr>
              <p:cNvGrpSpPr/>
              <p:nvPr/>
            </p:nvGrpSpPr>
            <p:grpSpPr>
              <a:xfrm>
                <a:off x="7463239" y="5287513"/>
                <a:ext cx="639497" cy="524789"/>
                <a:chOff x="76200" y="15742"/>
                <a:chExt cx="990461" cy="812800"/>
              </a:xfrm>
            </p:grpSpPr>
            <p:sp>
              <p:nvSpPr>
                <p:cNvPr id="166" name="Freeform 26">
                  <a:extLst>
                    <a:ext uri="{FF2B5EF4-FFF2-40B4-BE49-F238E27FC236}">
                      <a16:creationId xmlns:a16="http://schemas.microsoft.com/office/drawing/2014/main" id="{ACDBD503-E212-E10A-FDB9-C5DD05ACA7D6}"/>
                    </a:ext>
                  </a:extLst>
                </p:cNvPr>
                <p:cNvSpPr/>
                <p:nvPr/>
              </p:nvSpPr>
              <p:spPr>
                <a:xfrm>
                  <a:off x="253861" y="15742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7" name="TextBox 27">
                  <a:extLst>
                    <a:ext uri="{FF2B5EF4-FFF2-40B4-BE49-F238E27FC236}">
                      <a16:creationId xmlns:a16="http://schemas.microsoft.com/office/drawing/2014/main" id="{42ADCDE8-54EF-6C35-E883-EE0B4954FEF0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155" name="TextBox 28">
                <a:extLst>
                  <a:ext uri="{FF2B5EF4-FFF2-40B4-BE49-F238E27FC236}">
                    <a16:creationId xmlns:a16="http://schemas.microsoft.com/office/drawing/2014/main" id="{632E51DE-7671-D8A1-9807-5862A0819E18}"/>
                  </a:ext>
                </a:extLst>
              </p:cNvPr>
              <p:cNvSpPr txBox="1"/>
              <p:nvPr/>
            </p:nvSpPr>
            <p:spPr>
              <a:xfrm>
                <a:off x="837187" y="5367408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6" name="TextBox 32">
                <a:extLst>
                  <a:ext uri="{FF2B5EF4-FFF2-40B4-BE49-F238E27FC236}">
                    <a16:creationId xmlns:a16="http://schemas.microsoft.com/office/drawing/2014/main" id="{BB9088D8-C172-847E-D79C-C84CE0C404EE}"/>
                  </a:ext>
                </a:extLst>
              </p:cNvPr>
              <p:cNvSpPr txBox="1"/>
              <p:nvPr/>
            </p:nvSpPr>
            <p:spPr>
              <a:xfrm>
                <a:off x="730537" y="5774247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デコルテ・全顔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〈10分〉</a:t>
                </a:r>
              </a:p>
            </p:txBody>
          </p:sp>
          <p:sp>
            <p:nvSpPr>
              <p:cNvPr id="157" name="TextBox 33">
                <a:extLst>
                  <a:ext uri="{FF2B5EF4-FFF2-40B4-BE49-F238E27FC236}">
                    <a16:creationId xmlns:a16="http://schemas.microsoft.com/office/drawing/2014/main" id="{C3C55B88-D66D-29D8-8D9F-35129DDC04E6}"/>
                  </a:ext>
                </a:extLst>
              </p:cNvPr>
              <p:cNvSpPr txBox="1"/>
              <p:nvPr/>
            </p:nvSpPr>
            <p:spPr>
              <a:xfrm>
                <a:off x="2749828" y="5778413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デコルテ・全顔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8" name="TextBox 34">
                <a:extLst>
                  <a:ext uri="{FF2B5EF4-FFF2-40B4-BE49-F238E27FC236}">
                    <a16:creationId xmlns:a16="http://schemas.microsoft.com/office/drawing/2014/main" id="{636BC925-657A-650F-4DE2-67FF625ECFA3}"/>
                  </a:ext>
                </a:extLst>
              </p:cNvPr>
              <p:cNvSpPr txBox="1"/>
              <p:nvPr/>
            </p:nvSpPr>
            <p:spPr>
              <a:xfrm>
                <a:off x="4750432" y="5785469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デコルテ・全顔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〈10分〉</a:t>
                </a:r>
              </a:p>
            </p:txBody>
          </p:sp>
          <p:sp>
            <p:nvSpPr>
              <p:cNvPr id="159" name="TextBox 35">
                <a:extLst>
                  <a:ext uri="{FF2B5EF4-FFF2-40B4-BE49-F238E27FC236}">
                    <a16:creationId xmlns:a16="http://schemas.microsoft.com/office/drawing/2014/main" id="{4988B683-ECAF-FA56-0510-F5EF26C66AA9}"/>
                  </a:ext>
                </a:extLst>
              </p:cNvPr>
              <p:cNvSpPr txBox="1"/>
              <p:nvPr/>
            </p:nvSpPr>
            <p:spPr>
              <a:xfrm>
                <a:off x="6910387" y="5877255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整肌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エピアフタージェル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altLang="ja-JP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MetaLT</a:t>
                </a:r>
                <a:r>
                  <a:rPr lang="en-US" altLang="ja-JP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 SKIN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60" name="TextBox 36">
                <a:extLst>
                  <a:ext uri="{FF2B5EF4-FFF2-40B4-BE49-F238E27FC236}">
                    <a16:creationId xmlns:a16="http://schemas.microsoft.com/office/drawing/2014/main" id="{F18E7361-BBEC-F516-6E89-CDF8EBB300E9}"/>
                  </a:ext>
                </a:extLst>
              </p:cNvPr>
              <p:cNvSpPr txBox="1"/>
              <p:nvPr/>
            </p:nvSpPr>
            <p:spPr>
              <a:xfrm>
                <a:off x="572161" y="4688319"/>
                <a:ext cx="8244941" cy="2180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44"/>
                  </a:lnSpc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むくみ解消！過去一番の小顔</a:t>
                </a:r>
                <a:r>
                  <a:rPr lang="en-US" altLang="ja-JP" sz="2000" dirty="0" err="1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３０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分】</a:t>
                </a:r>
              </a:p>
            </p:txBody>
          </p:sp>
          <p:sp>
            <p:nvSpPr>
              <p:cNvPr id="161" name="AutoShape 37">
                <a:extLst>
                  <a:ext uri="{FF2B5EF4-FFF2-40B4-BE49-F238E27FC236}">
                    <a16:creationId xmlns:a16="http://schemas.microsoft.com/office/drawing/2014/main" id="{D6499B53-A051-5F01-C70B-CC3D4BBFBE11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3" name="TextBox 28">
                <a:extLst>
                  <a:ext uri="{FF2B5EF4-FFF2-40B4-BE49-F238E27FC236}">
                    <a16:creationId xmlns:a16="http://schemas.microsoft.com/office/drawing/2014/main" id="{58997FFB-3798-DBA2-47FB-5F16D2E85C95}"/>
                  </a:ext>
                </a:extLst>
              </p:cNvPr>
              <p:cNvSpPr txBox="1"/>
              <p:nvPr/>
            </p:nvSpPr>
            <p:spPr>
              <a:xfrm>
                <a:off x="6998038" y="5371440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4" name="TextBox 28">
                <a:extLst>
                  <a:ext uri="{FF2B5EF4-FFF2-40B4-BE49-F238E27FC236}">
                    <a16:creationId xmlns:a16="http://schemas.microsoft.com/office/drawing/2014/main" id="{67221DA0-AD70-2F0D-1579-241DC52E1353}"/>
                  </a:ext>
                </a:extLst>
              </p:cNvPr>
              <p:cNvSpPr txBox="1"/>
              <p:nvPr/>
            </p:nvSpPr>
            <p:spPr>
              <a:xfrm>
                <a:off x="4759860" y="537731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5" name="TextBox 28">
                <a:extLst>
                  <a:ext uri="{FF2B5EF4-FFF2-40B4-BE49-F238E27FC236}">
                    <a16:creationId xmlns:a16="http://schemas.microsoft.com/office/drawing/2014/main" id="{082840E6-A9CA-4314-AF20-EDE3A88D029F}"/>
                  </a:ext>
                </a:extLst>
              </p:cNvPr>
              <p:cNvSpPr txBox="1"/>
              <p:nvPr/>
            </p:nvSpPr>
            <p:spPr>
              <a:xfrm>
                <a:off x="2853012" y="5355643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" name="TextBox 38">
            <a:extLst>
              <a:ext uri="{FF2B5EF4-FFF2-40B4-BE49-F238E27FC236}">
                <a16:creationId xmlns:a16="http://schemas.microsoft.com/office/drawing/2014/main" id="{2BFCBCA7-FBE7-DBE0-D071-C496A956F574}"/>
              </a:ext>
            </a:extLst>
          </p:cNvPr>
          <p:cNvSpPr txBox="1"/>
          <p:nvPr/>
        </p:nvSpPr>
        <p:spPr>
          <a:xfrm>
            <a:off x="6662354" y="4691300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5,500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4A30A426-A800-DF3D-F92A-D34BF0B971E3}"/>
              </a:ext>
            </a:extLst>
          </p:cNvPr>
          <p:cNvSpPr txBox="1"/>
          <p:nvPr/>
        </p:nvSpPr>
        <p:spPr>
          <a:xfrm>
            <a:off x="6723905" y="1603834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4,4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84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1" y="440804"/>
            <a:ext cx="3924320" cy="557721"/>
            <a:chOff x="0" y="0"/>
            <a:chExt cx="5232427" cy="743628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466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クリニック導入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80" name="TextBox 28">
            <a:extLst>
              <a:ext uri="{FF2B5EF4-FFF2-40B4-BE49-F238E27FC236}">
                <a16:creationId xmlns:a16="http://schemas.microsoft.com/office/drawing/2014/main" id="{0B8084A0-D41D-40D7-108C-7DFB1958BCA8}"/>
              </a:ext>
            </a:extLst>
          </p:cNvPr>
          <p:cNvSpPr txBox="1"/>
          <p:nvPr/>
        </p:nvSpPr>
        <p:spPr>
          <a:xfrm>
            <a:off x="6837300" y="229346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1" name="TextBox 28">
            <a:extLst>
              <a:ext uri="{FF2B5EF4-FFF2-40B4-BE49-F238E27FC236}">
                <a16:creationId xmlns:a16="http://schemas.microsoft.com/office/drawing/2014/main" id="{905BF32B-7DE6-CD59-1DDF-2C76AD4188E3}"/>
              </a:ext>
            </a:extLst>
          </p:cNvPr>
          <p:cNvSpPr txBox="1"/>
          <p:nvPr/>
        </p:nvSpPr>
        <p:spPr>
          <a:xfrm>
            <a:off x="4759860" y="228229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2" name="TextBox 28">
            <a:extLst>
              <a:ext uri="{FF2B5EF4-FFF2-40B4-BE49-F238E27FC236}">
                <a16:creationId xmlns:a16="http://schemas.microsoft.com/office/drawing/2014/main" id="{F0405667-5447-5E2A-79B2-E74632E9F543}"/>
              </a:ext>
            </a:extLst>
          </p:cNvPr>
          <p:cNvSpPr txBox="1"/>
          <p:nvPr/>
        </p:nvSpPr>
        <p:spPr>
          <a:xfrm>
            <a:off x="2853012" y="2260628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33EFC9-AEEC-3AF3-8FA0-8C29417812D2}"/>
              </a:ext>
            </a:extLst>
          </p:cNvPr>
          <p:cNvSpPr/>
          <p:nvPr/>
        </p:nvSpPr>
        <p:spPr>
          <a:xfrm>
            <a:off x="8420213" y="5516120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TextBox 36">
            <a:extLst>
              <a:ext uri="{FF2B5EF4-FFF2-40B4-BE49-F238E27FC236}">
                <a16:creationId xmlns:a16="http://schemas.microsoft.com/office/drawing/2014/main" id="{D47C7C8F-4BC4-05BF-5B66-9764967A553D}"/>
              </a:ext>
            </a:extLst>
          </p:cNvPr>
          <p:cNvSpPr txBox="1"/>
          <p:nvPr/>
        </p:nvSpPr>
        <p:spPr>
          <a:xfrm>
            <a:off x="572161" y="4740272"/>
            <a:ext cx="8244941" cy="21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4"/>
              </a:lnSpc>
            </a:pPr>
            <a:r>
              <a:rPr lang="ja-JP" altLang="en-US" sz="20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脚のむくみ解消</a:t>
            </a:r>
            <a:r>
              <a:rPr lang="ja-JP" altLang="en-US" sz="200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コース</a:t>
            </a:r>
            <a:r>
              <a:rPr lang="en-US" altLang="ja-JP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【</a:t>
            </a:r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２０分</a:t>
            </a:r>
            <a:r>
              <a:rPr lang="en-US" altLang="ja-JP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】</a:t>
            </a:r>
            <a:endParaRPr lang="en-US" sz="2000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98" name="AutoShape 37">
            <a:extLst>
              <a:ext uri="{FF2B5EF4-FFF2-40B4-BE49-F238E27FC236}">
                <a16:creationId xmlns:a16="http://schemas.microsoft.com/office/drawing/2014/main" id="{EA3AE621-1125-97D0-F413-1939AC785BB4}"/>
              </a:ext>
            </a:extLst>
          </p:cNvPr>
          <p:cNvSpPr/>
          <p:nvPr/>
        </p:nvSpPr>
        <p:spPr>
          <a:xfrm flipV="1">
            <a:off x="575143" y="5105400"/>
            <a:ext cx="8603314" cy="0"/>
          </a:xfrm>
          <a:prstGeom prst="line">
            <a:avLst/>
          </a:prstGeom>
          <a:ln w="254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63B53D-E5E2-0395-8960-7A138A2F2D3C}"/>
              </a:ext>
            </a:extLst>
          </p:cNvPr>
          <p:cNvSpPr/>
          <p:nvPr/>
        </p:nvSpPr>
        <p:spPr>
          <a:xfrm>
            <a:off x="8479641" y="2453052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6" name="Group 4">
            <a:extLst>
              <a:ext uri="{FF2B5EF4-FFF2-40B4-BE49-F238E27FC236}">
                <a16:creationId xmlns:a16="http://schemas.microsoft.com/office/drawing/2014/main" id="{0236E85E-B457-6A1C-E9DA-9B465C07B619}"/>
              </a:ext>
            </a:extLst>
          </p:cNvPr>
          <p:cNvGrpSpPr/>
          <p:nvPr/>
        </p:nvGrpSpPr>
        <p:grpSpPr>
          <a:xfrm>
            <a:off x="575143" y="2387139"/>
            <a:ext cx="2290238" cy="1683644"/>
            <a:chOff x="0" y="-28575"/>
            <a:chExt cx="992881" cy="729905"/>
          </a:xfrm>
        </p:grpSpPr>
        <p:sp>
          <p:nvSpPr>
            <p:cNvPr id="180" name="Freeform 5">
              <a:extLst>
                <a:ext uri="{FF2B5EF4-FFF2-40B4-BE49-F238E27FC236}">
                  <a16:creationId xmlns:a16="http://schemas.microsoft.com/office/drawing/2014/main" id="{EBE3351E-359D-F0C2-2315-7DE85EBBCA86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EEF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1" name="TextBox 6">
              <a:extLst>
                <a:ext uri="{FF2B5EF4-FFF2-40B4-BE49-F238E27FC236}">
                  <a16:creationId xmlns:a16="http://schemas.microsoft.com/office/drawing/2014/main" id="{E1376D89-2B61-299C-6916-4D757E921B4C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7" name="Group 7">
            <a:extLst>
              <a:ext uri="{FF2B5EF4-FFF2-40B4-BE49-F238E27FC236}">
                <a16:creationId xmlns:a16="http://schemas.microsoft.com/office/drawing/2014/main" id="{B1AD58DA-2513-AD1E-6040-B0B76978AA2F}"/>
              </a:ext>
            </a:extLst>
          </p:cNvPr>
          <p:cNvGrpSpPr/>
          <p:nvPr/>
        </p:nvGrpSpPr>
        <p:grpSpPr>
          <a:xfrm>
            <a:off x="2565790" y="2453052"/>
            <a:ext cx="2290238" cy="1617731"/>
            <a:chOff x="0" y="0"/>
            <a:chExt cx="992881" cy="701330"/>
          </a:xfrm>
        </p:grpSpPr>
        <p:sp>
          <p:nvSpPr>
            <p:cNvPr id="178" name="Freeform 8">
              <a:extLst>
                <a:ext uri="{FF2B5EF4-FFF2-40B4-BE49-F238E27FC236}">
                  <a16:creationId xmlns:a16="http://schemas.microsoft.com/office/drawing/2014/main" id="{886F630D-07B0-425A-73EF-B607B0A9D8EE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BD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9" name="TextBox 9">
              <a:extLst>
                <a:ext uri="{FF2B5EF4-FFF2-40B4-BE49-F238E27FC236}">
                  <a16:creationId xmlns:a16="http://schemas.microsoft.com/office/drawing/2014/main" id="{28A05E03-7D0F-2CCE-A4DC-D3367C9835E4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8" name="Group 10">
            <a:extLst>
              <a:ext uri="{FF2B5EF4-FFF2-40B4-BE49-F238E27FC236}">
                <a16:creationId xmlns:a16="http://schemas.microsoft.com/office/drawing/2014/main" id="{137FA8EE-1A89-F064-8539-C32B9C3CDC97}"/>
              </a:ext>
            </a:extLst>
          </p:cNvPr>
          <p:cNvGrpSpPr/>
          <p:nvPr/>
        </p:nvGrpSpPr>
        <p:grpSpPr>
          <a:xfrm>
            <a:off x="4513960" y="2453052"/>
            <a:ext cx="2290238" cy="1617731"/>
            <a:chOff x="0" y="0"/>
            <a:chExt cx="992881" cy="701330"/>
          </a:xfrm>
        </p:grpSpPr>
        <p:sp>
          <p:nvSpPr>
            <p:cNvPr id="176" name="Freeform 11">
              <a:extLst>
                <a:ext uri="{FF2B5EF4-FFF2-40B4-BE49-F238E27FC236}">
                  <a16:creationId xmlns:a16="http://schemas.microsoft.com/office/drawing/2014/main" id="{3A09FC46-8389-FA02-32D8-ABE724F5F97B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7" name="TextBox 12">
              <a:extLst>
                <a:ext uri="{FF2B5EF4-FFF2-40B4-BE49-F238E27FC236}">
                  <a16:creationId xmlns:a16="http://schemas.microsoft.com/office/drawing/2014/main" id="{14D11DE2-0407-19C6-C4D7-A1B711BDD283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9" name="Group 13">
            <a:extLst>
              <a:ext uri="{FF2B5EF4-FFF2-40B4-BE49-F238E27FC236}">
                <a16:creationId xmlns:a16="http://schemas.microsoft.com/office/drawing/2014/main" id="{BBB685D4-2958-13DE-B3C7-BD376E9DEECD}"/>
              </a:ext>
            </a:extLst>
          </p:cNvPr>
          <p:cNvGrpSpPr/>
          <p:nvPr/>
        </p:nvGrpSpPr>
        <p:grpSpPr>
          <a:xfrm>
            <a:off x="6504606" y="2387139"/>
            <a:ext cx="2498083" cy="1683644"/>
            <a:chOff x="0" y="-28575"/>
            <a:chExt cx="1082987" cy="729905"/>
          </a:xfrm>
        </p:grpSpPr>
        <p:sp>
          <p:nvSpPr>
            <p:cNvPr id="174" name="Freeform 14">
              <a:extLst>
                <a:ext uri="{FF2B5EF4-FFF2-40B4-BE49-F238E27FC236}">
                  <a16:creationId xmlns:a16="http://schemas.microsoft.com/office/drawing/2014/main" id="{51F9E7D3-0496-9403-3BD0-F2D868FC27A3}"/>
                </a:ext>
              </a:extLst>
            </p:cNvPr>
            <p:cNvSpPr/>
            <p:nvPr/>
          </p:nvSpPr>
          <p:spPr>
            <a:xfrm>
              <a:off x="0" y="0"/>
              <a:ext cx="1045584" cy="701330"/>
            </a:xfrm>
            <a:custGeom>
              <a:avLst/>
              <a:gdLst/>
              <a:ahLst/>
              <a:cxnLst/>
              <a:rect l="l" t="t" r="r" b="b"/>
              <a:pathLst>
                <a:path w="1159187" h="701330">
                  <a:moveTo>
                    <a:pt x="0" y="0"/>
                  </a:moveTo>
                  <a:lnTo>
                    <a:pt x="955987" y="0"/>
                  </a:lnTo>
                  <a:lnTo>
                    <a:pt x="1159187" y="350665"/>
                  </a:lnTo>
                  <a:lnTo>
                    <a:pt x="955987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2E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5" name="TextBox 15">
              <a:extLst>
                <a:ext uri="{FF2B5EF4-FFF2-40B4-BE49-F238E27FC236}">
                  <a16:creationId xmlns:a16="http://schemas.microsoft.com/office/drawing/2014/main" id="{01F40B27-7257-8197-9815-C45923E57683}"/>
                </a:ext>
              </a:extLst>
            </p:cNvPr>
            <p:cNvSpPr txBox="1"/>
            <p:nvPr/>
          </p:nvSpPr>
          <p:spPr>
            <a:xfrm>
              <a:off x="177800" y="-28575"/>
              <a:ext cx="905187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51" name="Group 16">
            <a:extLst>
              <a:ext uri="{FF2B5EF4-FFF2-40B4-BE49-F238E27FC236}">
                <a16:creationId xmlns:a16="http://schemas.microsoft.com/office/drawing/2014/main" id="{08520F03-B750-2B0B-526B-CC482C7F6B83}"/>
              </a:ext>
            </a:extLst>
          </p:cNvPr>
          <p:cNvGrpSpPr/>
          <p:nvPr/>
        </p:nvGrpSpPr>
        <p:grpSpPr>
          <a:xfrm>
            <a:off x="1409597" y="2195741"/>
            <a:ext cx="524789" cy="524789"/>
            <a:chOff x="0" y="0"/>
            <a:chExt cx="812800" cy="812800"/>
          </a:xfrm>
        </p:grpSpPr>
        <p:sp>
          <p:nvSpPr>
            <p:cNvPr id="172" name="Freeform 17">
              <a:extLst>
                <a:ext uri="{FF2B5EF4-FFF2-40B4-BE49-F238E27FC236}">
                  <a16:creationId xmlns:a16="http://schemas.microsoft.com/office/drawing/2014/main" id="{C2CD2CF8-F233-FE51-9D35-0CE746CD5CD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3" name="TextBox 18">
              <a:extLst>
                <a:ext uri="{FF2B5EF4-FFF2-40B4-BE49-F238E27FC236}">
                  <a16:creationId xmlns:a16="http://schemas.microsoft.com/office/drawing/2014/main" id="{9BD777DF-27E1-2820-4525-C41FB00E93C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2" name="Group 19">
            <a:extLst>
              <a:ext uri="{FF2B5EF4-FFF2-40B4-BE49-F238E27FC236}">
                <a16:creationId xmlns:a16="http://schemas.microsoft.com/office/drawing/2014/main" id="{C495136C-42FB-760B-04C9-EA65887D54CF}"/>
              </a:ext>
            </a:extLst>
          </p:cNvPr>
          <p:cNvGrpSpPr/>
          <p:nvPr/>
        </p:nvGrpSpPr>
        <p:grpSpPr>
          <a:xfrm>
            <a:off x="3423054" y="2195741"/>
            <a:ext cx="524789" cy="524789"/>
            <a:chOff x="0" y="0"/>
            <a:chExt cx="812800" cy="812800"/>
          </a:xfrm>
        </p:grpSpPr>
        <p:sp>
          <p:nvSpPr>
            <p:cNvPr id="170" name="Freeform 20">
              <a:extLst>
                <a:ext uri="{FF2B5EF4-FFF2-40B4-BE49-F238E27FC236}">
                  <a16:creationId xmlns:a16="http://schemas.microsoft.com/office/drawing/2014/main" id="{7B1AC904-42AF-BC04-B836-0524370723A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1" name="TextBox 21">
              <a:extLst>
                <a:ext uri="{FF2B5EF4-FFF2-40B4-BE49-F238E27FC236}">
                  <a16:creationId xmlns:a16="http://schemas.microsoft.com/office/drawing/2014/main" id="{9A7D70A3-7006-6096-191C-6A634FF18E1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3" name="Group 22">
            <a:extLst>
              <a:ext uri="{FF2B5EF4-FFF2-40B4-BE49-F238E27FC236}">
                <a16:creationId xmlns:a16="http://schemas.microsoft.com/office/drawing/2014/main" id="{3E205186-D259-1B5E-FCC1-77796EE32404}"/>
              </a:ext>
            </a:extLst>
          </p:cNvPr>
          <p:cNvGrpSpPr/>
          <p:nvPr/>
        </p:nvGrpSpPr>
        <p:grpSpPr>
          <a:xfrm>
            <a:off x="5327222" y="2195741"/>
            <a:ext cx="524789" cy="524789"/>
            <a:chOff x="0" y="0"/>
            <a:chExt cx="812800" cy="812800"/>
          </a:xfrm>
        </p:grpSpPr>
        <p:sp>
          <p:nvSpPr>
            <p:cNvPr id="168" name="Freeform 23">
              <a:extLst>
                <a:ext uri="{FF2B5EF4-FFF2-40B4-BE49-F238E27FC236}">
                  <a16:creationId xmlns:a16="http://schemas.microsoft.com/office/drawing/2014/main" id="{A998F9F5-E12E-8DEC-B055-9008F1A91C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9" name="TextBox 24">
              <a:extLst>
                <a:ext uri="{FF2B5EF4-FFF2-40B4-BE49-F238E27FC236}">
                  <a16:creationId xmlns:a16="http://schemas.microsoft.com/office/drawing/2014/main" id="{7D6F0630-936D-773B-224D-9727A21A130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4" name="Group 25">
            <a:extLst>
              <a:ext uri="{FF2B5EF4-FFF2-40B4-BE49-F238E27FC236}">
                <a16:creationId xmlns:a16="http://schemas.microsoft.com/office/drawing/2014/main" id="{8AD79AE9-DF2C-EBB5-D817-53070D2C9EB7}"/>
              </a:ext>
            </a:extLst>
          </p:cNvPr>
          <p:cNvGrpSpPr/>
          <p:nvPr/>
        </p:nvGrpSpPr>
        <p:grpSpPr>
          <a:xfrm>
            <a:off x="7463239" y="2195741"/>
            <a:ext cx="639497" cy="524789"/>
            <a:chOff x="76200" y="15742"/>
            <a:chExt cx="990461" cy="812800"/>
          </a:xfrm>
        </p:grpSpPr>
        <p:sp>
          <p:nvSpPr>
            <p:cNvPr id="166" name="Freeform 26">
              <a:extLst>
                <a:ext uri="{FF2B5EF4-FFF2-40B4-BE49-F238E27FC236}">
                  <a16:creationId xmlns:a16="http://schemas.microsoft.com/office/drawing/2014/main" id="{ACDBD503-E212-E10A-FDB9-C5DD05ACA7D6}"/>
                </a:ext>
              </a:extLst>
            </p:cNvPr>
            <p:cNvSpPr/>
            <p:nvPr/>
          </p:nvSpPr>
          <p:spPr>
            <a:xfrm>
              <a:off x="253861" y="1574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7" name="TextBox 27">
              <a:extLst>
                <a:ext uri="{FF2B5EF4-FFF2-40B4-BE49-F238E27FC236}">
                  <a16:creationId xmlns:a16="http://schemas.microsoft.com/office/drawing/2014/main" id="{42ADCDE8-54EF-6C35-E883-EE0B4954FEF0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5" name="TextBox 28">
            <a:extLst>
              <a:ext uri="{FF2B5EF4-FFF2-40B4-BE49-F238E27FC236}">
                <a16:creationId xmlns:a16="http://schemas.microsoft.com/office/drawing/2014/main" id="{632E51DE-7671-D8A1-9807-5862A0819E18}"/>
              </a:ext>
            </a:extLst>
          </p:cNvPr>
          <p:cNvSpPr txBox="1"/>
          <p:nvPr/>
        </p:nvSpPr>
        <p:spPr>
          <a:xfrm>
            <a:off x="837187" y="229043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01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56" name="TextBox 32">
            <a:extLst>
              <a:ext uri="{FF2B5EF4-FFF2-40B4-BE49-F238E27FC236}">
                <a16:creationId xmlns:a16="http://schemas.microsoft.com/office/drawing/2014/main" id="{BB9088D8-C172-847E-D79C-C84CE0C404EE}"/>
              </a:ext>
            </a:extLst>
          </p:cNvPr>
          <p:cNvSpPr txBox="1"/>
          <p:nvPr/>
        </p:nvSpPr>
        <p:spPr>
          <a:xfrm>
            <a:off x="707939" y="2812140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158" name="TextBox 34">
            <a:extLst>
              <a:ext uri="{FF2B5EF4-FFF2-40B4-BE49-F238E27FC236}">
                <a16:creationId xmlns:a16="http://schemas.microsoft.com/office/drawing/2014/main" id="{636BC925-657A-650F-4DE2-67FF625ECFA3}"/>
              </a:ext>
            </a:extLst>
          </p:cNvPr>
          <p:cNvSpPr txBox="1"/>
          <p:nvPr/>
        </p:nvSpPr>
        <p:spPr>
          <a:xfrm>
            <a:off x="4648200" y="2812140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イーエムエス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159" name="TextBox 35">
            <a:extLst>
              <a:ext uri="{FF2B5EF4-FFF2-40B4-BE49-F238E27FC236}">
                <a16:creationId xmlns:a16="http://schemas.microsoft.com/office/drawing/2014/main" id="{4988B683-ECAF-FA56-0510-F5EF26C66AA9}"/>
              </a:ext>
            </a:extLst>
          </p:cNvPr>
          <p:cNvSpPr txBox="1"/>
          <p:nvPr/>
        </p:nvSpPr>
        <p:spPr>
          <a:xfrm>
            <a:off x="6845624" y="2812140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イーエムエス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二の腕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160" name="TextBox 36">
            <a:extLst>
              <a:ext uri="{FF2B5EF4-FFF2-40B4-BE49-F238E27FC236}">
                <a16:creationId xmlns:a16="http://schemas.microsoft.com/office/drawing/2014/main" id="{F18E7361-BBEC-F516-6E89-CDF8EBB300E9}"/>
              </a:ext>
            </a:extLst>
          </p:cNvPr>
          <p:cNvSpPr txBox="1"/>
          <p:nvPr/>
        </p:nvSpPr>
        <p:spPr>
          <a:xfrm>
            <a:off x="550555" y="1343942"/>
            <a:ext cx="8244941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肌治療前オプションメニュー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【</a:t>
            </a:r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２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０分】</a:t>
            </a:r>
          </a:p>
          <a:p>
            <a:pPr algn="l"/>
            <a:r>
              <a:rPr lang="ja-JP" altLang="en-US" sz="20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デコルテ・二の腕から流すお肌の土台作り</a:t>
            </a:r>
            <a:r>
              <a:rPr lang="en-US" sz="20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コース</a:t>
            </a:r>
            <a:endParaRPr lang="en-US" sz="2000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161" name="AutoShape 37">
            <a:extLst>
              <a:ext uri="{FF2B5EF4-FFF2-40B4-BE49-F238E27FC236}">
                <a16:creationId xmlns:a16="http://schemas.microsoft.com/office/drawing/2014/main" id="{D6499B53-A051-5F01-C70B-CC3D4BBFBE11}"/>
              </a:ext>
            </a:extLst>
          </p:cNvPr>
          <p:cNvSpPr/>
          <p:nvPr/>
        </p:nvSpPr>
        <p:spPr>
          <a:xfrm flipV="1">
            <a:off x="575143" y="2046394"/>
            <a:ext cx="8603314" cy="0"/>
          </a:xfrm>
          <a:prstGeom prst="line">
            <a:avLst/>
          </a:prstGeom>
          <a:ln w="254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63" name="TextBox 28">
            <a:extLst>
              <a:ext uri="{FF2B5EF4-FFF2-40B4-BE49-F238E27FC236}">
                <a16:creationId xmlns:a16="http://schemas.microsoft.com/office/drawing/2014/main" id="{58997FFB-3798-DBA2-47FB-5F16D2E85C95}"/>
              </a:ext>
            </a:extLst>
          </p:cNvPr>
          <p:cNvSpPr txBox="1"/>
          <p:nvPr/>
        </p:nvSpPr>
        <p:spPr>
          <a:xfrm>
            <a:off x="6998038" y="229043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64" name="TextBox 28">
            <a:extLst>
              <a:ext uri="{FF2B5EF4-FFF2-40B4-BE49-F238E27FC236}">
                <a16:creationId xmlns:a16="http://schemas.microsoft.com/office/drawing/2014/main" id="{67221DA0-AD70-2F0D-1579-241DC52E1353}"/>
              </a:ext>
            </a:extLst>
          </p:cNvPr>
          <p:cNvSpPr txBox="1"/>
          <p:nvPr/>
        </p:nvSpPr>
        <p:spPr>
          <a:xfrm>
            <a:off x="4759860" y="229043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65" name="TextBox 28">
            <a:extLst>
              <a:ext uri="{FF2B5EF4-FFF2-40B4-BE49-F238E27FC236}">
                <a16:creationId xmlns:a16="http://schemas.microsoft.com/office/drawing/2014/main" id="{082840E6-A9CA-4314-AF20-EDE3A88D029F}"/>
              </a:ext>
            </a:extLst>
          </p:cNvPr>
          <p:cNvSpPr txBox="1"/>
          <p:nvPr/>
        </p:nvSpPr>
        <p:spPr>
          <a:xfrm>
            <a:off x="2853012" y="229043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5" name="TextBox 38">
            <a:extLst>
              <a:ext uri="{FF2B5EF4-FFF2-40B4-BE49-F238E27FC236}">
                <a16:creationId xmlns:a16="http://schemas.microsoft.com/office/drawing/2014/main" id="{2BFCBCA7-FBE7-DBE0-D071-C496A956F574}"/>
              </a:ext>
            </a:extLst>
          </p:cNvPr>
          <p:cNvSpPr txBox="1"/>
          <p:nvPr/>
        </p:nvSpPr>
        <p:spPr>
          <a:xfrm>
            <a:off x="6662354" y="4691300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2,200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4A30A426-A800-DF3D-F92A-D34BF0B971E3}"/>
              </a:ext>
            </a:extLst>
          </p:cNvPr>
          <p:cNvSpPr txBox="1"/>
          <p:nvPr/>
        </p:nvSpPr>
        <p:spPr>
          <a:xfrm>
            <a:off x="6723905" y="1603834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2,200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grpSp>
        <p:nvGrpSpPr>
          <p:cNvPr id="84" name="Group 4">
            <a:extLst>
              <a:ext uri="{FF2B5EF4-FFF2-40B4-BE49-F238E27FC236}">
                <a16:creationId xmlns:a16="http://schemas.microsoft.com/office/drawing/2014/main" id="{BE9B6283-DC18-5085-AA3A-772D5420AC47}"/>
              </a:ext>
            </a:extLst>
          </p:cNvPr>
          <p:cNvGrpSpPr/>
          <p:nvPr/>
        </p:nvGrpSpPr>
        <p:grpSpPr>
          <a:xfrm>
            <a:off x="575143" y="5512058"/>
            <a:ext cx="2290238" cy="1617731"/>
            <a:chOff x="0" y="0"/>
            <a:chExt cx="992881" cy="701330"/>
          </a:xfrm>
        </p:grpSpPr>
        <p:sp>
          <p:nvSpPr>
            <p:cNvPr id="114" name="Freeform 5">
              <a:extLst>
                <a:ext uri="{FF2B5EF4-FFF2-40B4-BE49-F238E27FC236}">
                  <a16:creationId xmlns:a16="http://schemas.microsoft.com/office/drawing/2014/main" id="{D95C68DC-9E02-ED63-F265-3C2A143E459F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EEF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" name="TextBox 6">
              <a:extLst>
                <a:ext uri="{FF2B5EF4-FFF2-40B4-BE49-F238E27FC236}">
                  <a16:creationId xmlns:a16="http://schemas.microsoft.com/office/drawing/2014/main" id="{AE359D79-EA91-39B8-A4F1-0EF846BD17B4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5" name="Group 7">
            <a:extLst>
              <a:ext uri="{FF2B5EF4-FFF2-40B4-BE49-F238E27FC236}">
                <a16:creationId xmlns:a16="http://schemas.microsoft.com/office/drawing/2014/main" id="{2F19B6D7-D376-7EBC-89CF-366E403FD1C6}"/>
              </a:ext>
            </a:extLst>
          </p:cNvPr>
          <p:cNvGrpSpPr/>
          <p:nvPr/>
        </p:nvGrpSpPr>
        <p:grpSpPr>
          <a:xfrm>
            <a:off x="2565790" y="5512058"/>
            <a:ext cx="2290238" cy="1617731"/>
            <a:chOff x="0" y="0"/>
            <a:chExt cx="992881" cy="701330"/>
          </a:xfrm>
        </p:grpSpPr>
        <p:sp>
          <p:nvSpPr>
            <p:cNvPr id="112" name="Freeform 8">
              <a:extLst>
                <a:ext uri="{FF2B5EF4-FFF2-40B4-BE49-F238E27FC236}">
                  <a16:creationId xmlns:a16="http://schemas.microsoft.com/office/drawing/2014/main" id="{A8A136DA-474A-84C0-D85D-B27A38E15FC7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BD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" name="TextBox 9">
              <a:extLst>
                <a:ext uri="{FF2B5EF4-FFF2-40B4-BE49-F238E27FC236}">
                  <a16:creationId xmlns:a16="http://schemas.microsoft.com/office/drawing/2014/main" id="{DFC22A00-1981-897F-584F-A399E0AE7B00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6" name="Group 10">
            <a:extLst>
              <a:ext uri="{FF2B5EF4-FFF2-40B4-BE49-F238E27FC236}">
                <a16:creationId xmlns:a16="http://schemas.microsoft.com/office/drawing/2014/main" id="{9DBD5913-5DBE-57C5-C089-39F3A188E045}"/>
              </a:ext>
            </a:extLst>
          </p:cNvPr>
          <p:cNvGrpSpPr/>
          <p:nvPr/>
        </p:nvGrpSpPr>
        <p:grpSpPr>
          <a:xfrm>
            <a:off x="4513960" y="5512058"/>
            <a:ext cx="2290238" cy="1617731"/>
            <a:chOff x="0" y="0"/>
            <a:chExt cx="992881" cy="701330"/>
          </a:xfrm>
        </p:grpSpPr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4213E76C-C658-3A35-9209-C945904B41E8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" name="TextBox 12">
              <a:extLst>
                <a:ext uri="{FF2B5EF4-FFF2-40B4-BE49-F238E27FC236}">
                  <a16:creationId xmlns:a16="http://schemas.microsoft.com/office/drawing/2014/main" id="{10BECCFF-55B6-44D7-DBD0-16E9264158F6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7" name="Group 13">
            <a:extLst>
              <a:ext uri="{FF2B5EF4-FFF2-40B4-BE49-F238E27FC236}">
                <a16:creationId xmlns:a16="http://schemas.microsoft.com/office/drawing/2014/main" id="{8A7FFCD9-D25D-2DBE-950C-9CF425E50315}"/>
              </a:ext>
            </a:extLst>
          </p:cNvPr>
          <p:cNvGrpSpPr/>
          <p:nvPr/>
        </p:nvGrpSpPr>
        <p:grpSpPr>
          <a:xfrm>
            <a:off x="6504606" y="5446145"/>
            <a:ext cx="2498083" cy="1683644"/>
            <a:chOff x="0" y="-28575"/>
            <a:chExt cx="1082987" cy="729905"/>
          </a:xfrm>
        </p:grpSpPr>
        <p:sp>
          <p:nvSpPr>
            <p:cNvPr id="108" name="Freeform 14">
              <a:extLst>
                <a:ext uri="{FF2B5EF4-FFF2-40B4-BE49-F238E27FC236}">
                  <a16:creationId xmlns:a16="http://schemas.microsoft.com/office/drawing/2014/main" id="{ABB1B61F-E034-6ECD-1747-018726792D6F}"/>
                </a:ext>
              </a:extLst>
            </p:cNvPr>
            <p:cNvSpPr/>
            <p:nvPr/>
          </p:nvSpPr>
          <p:spPr>
            <a:xfrm>
              <a:off x="0" y="0"/>
              <a:ext cx="1082987" cy="701330"/>
            </a:xfrm>
            <a:custGeom>
              <a:avLst/>
              <a:gdLst/>
              <a:ahLst/>
              <a:cxnLst/>
              <a:rect l="l" t="t" r="r" b="b"/>
              <a:pathLst>
                <a:path w="1159187" h="701330">
                  <a:moveTo>
                    <a:pt x="0" y="0"/>
                  </a:moveTo>
                  <a:lnTo>
                    <a:pt x="955987" y="0"/>
                  </a:lnTo>
                  <a:lnTo>
                    <a:pt x="1159187" y="350665"/>
                  </a:lnTo>
                  <a:lnTo>
                    <a:pt x="955987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2E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" name="TextBox 15">
              <a:extLst>
                <a:ext uri="{FF2B5EF4-FFF2-40B4-BE49-F238E27FC236}">
                  <a16:creationId xmlns:a16="http://schemas.microsoft.com/office/drawing/2014/main" id="{3E3106D1-4CCD-AB37-C915-7AE6F23B95ED}"/>
                </a:ext>
              </a:extLst>
            </p:cNvPr>
            <p:cNvSpPr txBox="1"/>
            <p:nvPr/>
          </p:nvSpPr>
          <p:spPr>
            <a:xfrm>
              <a:off x="177800" y="-28575"/>
              <a:ext cx="905187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9" name="Group 19">
            <a:extLst>
              <a:ext uri="{FF2B5EF4-FFF2-40B4-BE49-F238E27FC236}">
                <a16:creationId xmlns:a16="http://schemas.microsoft.com/office/drawing/2014/main" id="{9BCDE971-522F-7B6B-5DE7-73E7D6AA9510}"/>
              </a:ext>
            </a:extLst>
          </p:cNvPr>
          <p:cNvGrpSpPr/>
          <p:nvPr/>
        </p:nvGrpSpPr>
        <p:grpSpPr>
          <a:xfrm>
            <a:off x="3423054" y="5253877"/>
            <a:ext cx="524789" cy="524789"/>
            <a:chOff x="0" y="0"/>
            <a:chExt cx="812800" cy="812800"/>
          </a:xfrm>
        </p:grpSpPr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D77939C7-AE54-5B09-1B8F-986335186E7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" name="TextBox 21">
              <a:extLst>
                <a:ext uri="{FF2B5EF4-FFF2-40B4-BE49-F238E27FC236}">
                  <a16:creationId xmlns:a16="http://schemas.microsoft.com/office/drawing/2014/main" id="{17F33493-CD22-5B99-FC65-71DF7A6A17E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0" name="Group 22">
            <a:extLst>
              <a:ext uri="{FF2B5EF4-FFF2-40B4-BE49-F238E27FC236}">
                <a16:creationId xmlns:a16="http://schemas.microsoft.com/office/drawing/2014/main" id="{96354097-FC07-AFD2-9C3A-A70D2BDA39C3}"/>
              </a:ext>
            </a:extLst>
          </p:cNvPr>
          <p:cNvGrpSpPr/>
          <p:nvPr/>
        </p:nvGrpSpPr>
        <p:grpSpPr>
          <a:xfrm>
            <a:off x="5327222" y="5253877"/>
            <a:ext cx="524789" cy="524789"/>
            <a:chOff x="0" y="0"/>
            <a:chExt cx="812800" cy="812800"/>
          </a:xfrm>
        </p:grpSpPr>
        <p:sp>
          <p:nvSpPr>
            <p:cNvPr id="102" name="Freeform 23">
              <a:extLst>
                <a:ext uri="{FF2B5EF4-FFF2-40B4-BE49-F238E27FC236}">
                  <a16:creationId xmlns:a16="http://schemas.microsoft.com/office/drawing/2014/main" id="{22C626A4-2E8D-200C-60FC-AF0C70DCF61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" name="TextBox 24">
              <a:extLst>
                <a:ext uri="{FF2B5EF4-FFF2-40B4-BE49-F238E27FC236}">
                  <a16:creationId xmlns:a16="http://schemas.microsoft.com/office/drawing/2014/main" id="{910EDA4F-9E04-AC37-8C54-2732B735AE1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1" name="Group 25">
            <a:extLst>
              <a:ext uri="{FF2B5EF4-FFF2-40B4-BE49-F238E27FC236}">
                <a16:creationId xmlns:a16="http://schemas.microsoft.com/office/drawing/2014/main" id="{7E355179-3785-5E75-985C-A250DC3D0363}"/>
              </a:ext>
            </a:extLst>
          </p:cNvPr>
          <p:cNvGrpSpPr/>
          <p:nvPr/>
        </p:nvGrpSpPr>
        <p:grpSpPr>
          <a:xfrm>
            <a:off x="7463239" y="5253877"/>
            <a:ext cx="632226" cy="524789"/>
            <a:chOff x="76200" y="13047"/>
            <a:chExt cx="979200" cy="812800"/>
          </a:xfrm>
        </p:grpSpPr>
        <p:sp>
          <p:nvSpPr>
            <p:cNvPr id="100" name="Freeform 26">
              <a:extLst>
                <a:ext uri="{FF2B5EF4-FFF2-40B4-BE49-F238E27FC236}">
                  <a16:creationId xmlns:a16="http://schemas.microsoft.com/office/drawing/2014/main" id="{54AA9159-A065-CEBE-3CE1-44FC9A024D25}"/>
                </a:ext>
              </a:extLst>
            </p:cNvPr>
            <p:cNvSpPr/>
            <p:nvPr/>
          </p:nvSpPr>
          <p:spPr>
            <a:xfrm>
              <a:off x="242600" y="1304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" name="TextBox 27">
              <a:extLst>
                <a:ext uri="{FF2B5EF4-FFF2-40B4-BE49-F238E27FC236}">
                  <a16:creationId xmlns:a16="http://schemas.microsoft.com/office/drawing/2014/main" id="{5B504179-B56F-1981-1BBA-2825B00D6D3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2" name="TextBox 28">
            <a:extLst>
              <a:ext uri="{FF2B5EF4-FFF2-40B4-BE49-F238E27FC236}">
                <a16:creationId xmlns:a16="http://schemas.microsoft.com/office/drawing/2014/main" id="{AAAE51E3-85CF-E999-6C3A-47C5C4DF766C}"/>
              </a:ext>
            </a:extLst>
          </p:cNvPr>
          <p:cNvSpPr txBox="1"/>
          <p:nvPr/>
        </p:nvSpPr>
        <p:spPr>
          <a:xfrm>
            <a:off x="837187" y="5321559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01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93" name="TextBox 32">
            <a:extLst>
              <a:ext uri="{FF2B5EF4-FFF2-40B4-BE49-F238E27FC236}">
                <a16:creationId xmlns:a16="http://schemas.microsoft.com/office/drawing/2014/main" id="{76026FF7-AF8E-BBC5-FF17-84A2A178F697}"/>
              </a:ext>
            </a:extLst>
          </p:cNvPr>
          <p:cNvSpPr txBox="1"/>
          <p:nvPr/>
        </p:nvSpPr>
        <p:spPr>
          <a:xfrm>
            <a:off x="705621" y="5875681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足首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94" name="TextBox 33">
            <a:extLst>
              <a:ext uri="{FF2B5EF4-FFF2-40B4-BE49-F238E27FC236}">
                <a16:creationId xmlns:a16="http://schemas.microsoft.com/office/drawing/2014/main" id="{A337782A-EFAE-72D0-607F-ED29C50E56C3}"/>
              </a:ext>
            </a:extLst>
          </p:cNvPr>
          <p:cNvSpPr txBox="1"/>
          <p:nvPr/>
        </p:nvSpPr>
        <p:spPr>
          <a:xfrm>
            <a:off x="2651137" y="5875681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ふくらはぎ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95" name="TextBox 34">
            <a:extLst>
              <a:ext uri="{FF2B5EF4-FFF2-40B4-BE49-F238E27FC236}">
                <a16:creationId xmlns:a16="http://schemas.microsoft.com/office/drawing/2014/main" id="{A2945B9E-AC05-CDD0-49AD-C537277A6200}"/>
              </a:ext>
            </a:extLst>
          </p:cNvPr>
          <p:cNvSpPr txBox="1"/>
          <p:nvPr/>
        </p:nvSpPr>
        <p:spPr>
          <a:xfrm>
            <a:off x="4648200" y="5875681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イーエムエス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足首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96" name="TextBox 35">
            <a:extLst>
              <a:ext uri="{FF2B5EF4-FFF2-40B4-BE49-F238E27FC236}">
                <a16:creationId xmlns:a16="http://schemas.microsoft.com/office/drawing/2014/main" id="{8F249A7C-831A-E507-D563-43765DEE34B9}"/>
              </a:ext>
            </a:extLst>
          </p:cNvPr>
          <p:cNvSpPr txBox="1"/>
          <p:nvPr/>
        </p:nvSpPr>
        <p:spPr>
          <a:xfrm>
            <a:off x="6833174" y="5875681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イーエムエス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ふくらはぎ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116" name="TextBox 28">
            <a:extLst>
              <a:ext uri="{FF2B5EF4-FFF2-40B4-BE49-F238E27FC236}">
                <a16:creationId xmlns:a16="http://schemas.microsoft.com/office/drawing/2014/main" id="{1B7710C1-BE5A-8360-C819-4661D7A161E2}"/>
              </a:ext>
            </a:extLst>
          </p:cNvPr>
          <p:cNvSpPr txBox="1"/>
          <p:nvPr/>
        </p:nvSpPr>
        <p:spPr>
          <a:xfrm>
            <a:off x="6989794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17" name="TextBox 28">
            <a:extLst>
              <a:ext uri="{FF2B5EF4-FFF2-40B4-BE49-F238E27FC236}">
                <a16:creationId xmlns:a16="http://schemas.microsoft.com/office/drawing/2014/main" id="{5836BD1D-8AC5-2E73-CB69-70944D556922}"/>
              </a:ext>
            </a:extLst>
          </p:cNvPr>
          <p:cNvSpPr txBox="1"/>
          <p:nvPr/>
        </p:nvSpPr>
        <p:spPr>
          <a:xfrm>
            <a:off x="4759860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18" name="TextBox 28">
            <a:extLst>
              <a:ext uri="{FF2B5EF4-FFF2-40B4-BE49-F238E27FC236}">
                <a16:creationId xmlns:a16="http://schemas.microsoft.com/office/drawing/2014/main" id="{4FCBBA07-0BE2-2A75-170F-1B3408E25964}"/>
              </a:ext>
            </a:extLst>
          </p:cNvPr>
          <p:cNvSpPr txBox="1"/>
          <p:nvPr/>
        </p:nvSpPr>
        <p:spPr>
          <a:xfrm>
            <a:off x="2857047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grpSp>
        <p:nvGrpSpPr>
          <p:cNvPr id="88" name="Group 16">
            <a:extLst>
              <a:ext uri="{FF2B5EF4-FFF2-40B4-BE49-F238E27FC236}">
                <a16:creationId xmlns:a16="http://schemas.microsoft.com/office/drawing/2014/main" id="{72284031-FABC-B8A9-0BC4-CB5432E157FA}"/>
              </a:ext>
            </a:extLst>
          </p:cNvPr>
          <p:cNvGrpSpPr/>
          <p:nvPr/>
        </p:nvGrpSpPr>
        <p:grpSpPr>
          <a:xfrm>
            <a:off x="1409597" y="5253877"/>
            <a:ext cx="524789" cy="524789"/>
            <a:chOff x="0" y="0"/>
            <a:chExt cx="812800" cy="812800"/>
          </a:xfrm>
        </p:grpSpPr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5E771299-1815-A515-1107-C7829DBE338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" name="TextBox 18">
              <a:extLst>
                <a:ext uri="{FF2B5EF4-FFF2-40B4-BE49-F238E27FC236}">
                  <a16:creationId xmlns:a16="http://schemas.microsoft.com/office/drawing/2014/main" id="{8C2EBB2B-FF37-924D-6524-D52FF6811199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28">
            <a:extLst>
              <a:ext uri="{FF2B5EF4-FFF2-40B4-BE49-F238E27FC236}">
                <a16:creationId xmlns:a16="http://schemas.microsoft.com/office/drawing/2014/main" id="{4A22EA7F-F287-1209-6AE3-4EA71689B17E}"/>
              </a:ext>
            </a:extLst>
          </p:cNvPr>
          <p:cNvSpPr txBox="1"/>
          <p:nvPr/>
        </p:nvSpPr>
        <p:spPr>
          <a:xfrm>
            <a:off x="834117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01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B75817F2-7EB3-6C52-3ADA-C880B74AE50C}"/>
              </a:ext>
            </a:extLst>
          </p:cNvPr>
          <p:cNvSpPr txBox="1"/>
          <p:nvPr/>
        </p:nvSpPr>
        <p:spPr>
          <a:xfrm>
            <a:off x="2667000" y="2812140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二の腕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</p:spTree>
    <p:extLst>
      <p:ext uri="{BB962C8B-B14F-4D97-AF65-F5344CB8AC3E}">
        <p14:creationId xmlns:p14="http://schemas.microsoft.com/office/powerpoint/2010/main" val="169403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1" y="440804"/>
            <a:ext cx="3924320" cy="557721"/>
            <a:chOff x="0" y="0"/>
            <a:chExt cx="5232427" cy="743628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466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ヘッドスパ導入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80" name="TextBox 28">
            <a:extLst>
              <a:ext uri="{FF2B5EF4-FFF2-40B4-BE49-F238E27FC236}">
                <a16:creationId xmlns:a16="http://schemas.microsoft.com/office/drawing/2014/main" id="{0B8084A0-D41D-40D7-108C-7DFB1958BCA8}"/>
              </a:ext>
            </a:extLst>
          </p:cNvPr>
          <p:cNvSpPr txBox="1"/>
          <p:nvPr/>
        </p:nvSpPr>
        <p:spPr>
          <a:xfrm>
            <a:off x="6837300" y="229346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1" name="TextBox 28">
            <a:extLst>
              <a:ext uri="{FF2B5EF4-FFF2-40B4-BE49-F238E27FC236}">
                <a16:creationId xmlns:a16="http://schemas.microsoft.com/office/drawing/2014/main" id="{905BF32B-7DE6-CD59-1DDF-2C76AD4188E3}"/>
              </a:ext>
            </a:extLst>
          </p:cNvPr>
          <p:cNvSpPr txBox="1"/>
          <p:nvPr/>
        </p:nvSpPr>
        <p:spPr>
          <a:xfrm>
            <a:off x="4759860" y="228229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2" name="TextBox 28">
            <a:extLst>
              <a:ext uri="{FF2B5EF4-FFF2-40B4-BE49-F238E27FC236}">
                <a16:creationId xmlns:a16="http://schemas.microsoft.com/office/drawing/2014/main" id="{F0405667-5447-5E2A-79B2-E74632E9F543}"/>
              </a:ext>
            </a:extLst>
          </p:cNvPr>
          <p:cNvSpPr txBox="1"/>
          <p:nvPr/>
        </p:nvSpPr>
        <p:spPr>
          <a:xfrm>
            <a:off x="2853012" y="2260628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33EFC9-AEEC-3AF3-8FA0-8C29417812D2}"/>
              </a:ext>
            </a:extLst>
          </p:cNvPr>
          <p:cNvSpPr/>
          <p:nvPr/>
        </p:nvSpPr>
        <p:spPr>
          <a:xfrm>
            <a:off x="8420213" y="5516120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TextBox 36">
            <a:extLst>
              <a:ext uri="{FF2B5EF4-FFF2-40B4-BE49-F238E27FC236}">
                <a16:creationId xmlns:a16="http://schemas.microsoft.com/office/drawing/2014/main" id="{D47C7C8F-4BC4-05BF-5B66-9764967A553D}"/>
              </a:ext>
            </a:extLst>
          </p:cNvPr>
          <p:cNvSpPr txBox="1"/>
          <p:nvPr/>
        </p:nvSpPr>
        <p:spPr>
          <a:xfrm>
            <a:off x="572161" y="4740272"/>
            <a:ext cx="8244941" cy="21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4"/>
              </a:lnSpc>
            </a:pPr>
            <a:r>
              <a:rPr lang="ja-JP" altLang="en-US" sz="20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自律神経を整えるヘッドスペシャル</a:t>
            </a:r>
            <a:r>
              <a:rPr lang="en-US" sz="20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コース</a:t>
            </a:r>
            <a:r>
              <a:rPr lang="en-US" altLang="ja-JP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【</a:t>
            </a:r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３０分</a:t>
            </a:r>
            <a:r>
              <a:rPr lang="en-US" altLang="ja-JP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】</a:t>
            </a:r>
            <a:endParaRPr lang="en-US" sz="2000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98" name="AutoShape 37">
            <a:extLst>
              <a:ext uri="{FF2B5EF4-FFF2-40B4-BE49-F238E27FC236}">
                <a16:creationId xmlns:a16="http://schemas.microsoft.com/office/drawing/2014/main" id="{EA3AE621-1125-97D0-F413-1939AC785BB4}"/>
              </a:ext>
            </a:extLst>
          </p:cNvPr>
          <p:cNvSpPr/>
          <p:nvPr/>
        </p:nvSpPr>
        <p:spPr>
          <a:xfrm flipV="1">
            <a:off x="575143" y="5105400"/>
            <a:ext cx="8603314" cy="0"/>
          </a:xfrm>
          <a:prstGeom prst="line">
            <a:avLst/>
          </a:prstGeom>
          <a:ln w="254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63B53D-E5E2-0395-8960-7A138A2F2D3C}"/>
              </a:ext>
            </a:extLst>
          </p:cNvPr>
          <p:cNvSpPr/>
          <p:nvPr/>
        </p:nvSpPr>
        <p:spPr>
          <a:xfrm>
            <a:off x="8479641" y="2453052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6" name="Group 4">
            <a:extLst>
              <a:ext uri="{FF2B5EF4-FFF2-40B4-BE49-F238E27FC236}">
                <a16:creationId xmlns:a16="http://schemas.microsoft.com/office/drawing/2014/main" id="{0236E85E-B457-6A1C-E9DA-9B465C07B619}"/>
              </a:ext>
            </a:extLst>
          </p:cNvPr>
          <p:cNvGrpSpPr/>
          <p:nvPr/>
        </p:nvGrpSpPr>
        <p:grpSpPr>
          <a:xfrm>
            <a:off x="575143" y="2453052"/>
            <a:ext cx="2290238" cy="1617731"/>
            <a:chOff x="0" y="0"/>
            <a:chExt cx="992881" cy="701330"/>
          </a:xfrm>
        </p:grpSpPr>
        <p:sp>
          <p:nvSpPr>
            <p:cNvPr id="180" name="Freeform 5">
              <a:extLst>
                <a:ext uri="{FF2B5EF4-FFF2-40B4-BE49-F238E27FC236}">
                  <a16:creationId xmlns:a16="http://schemas.microsoft.com/office/drawing/2014/main" id="{EBE3351E-359D-F0C2-2315-7DE85EBBCA86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EEF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1" name="TextBox 6">
              <a:extLst>
                <a:ext uri="{FF2B5EF4-FFF2-40B4-BE49-F238E27FC236}">
                  <a16:creationId xmlns:a16="http://schemas.microsoft.com/office/drawing/2014/main" id="{E1376D89-2B61-299C-6916-4D757E921B4C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7" name="Group 7">
            <a:extLst>
              <a:ext uri="{FF2B5EF4-FFF2-40B4-BE49-F238E27FC236}">
                <a16:creationId xmlns:a16="http://schemas.microsoft.com/office/drawing/2014/main" id="{B1AD58DA-2513-AD1E-6040-B0B76978AA2F}"/>
              </a:ext>
            </a:extLst>
          </p:cNvPr>
          <p:cNvGrpSpPr/>
          <p:nvPr/>
        </p:nvGrpSpPr>
        <p:grpSpPr>
          <a:xfrm>
            <a:off x="2565790" y="2453052"/>
            <a:ext cx="2290238" cy="1617731"/>
            <a:chOff x="0" y="0"/>
            <a:chExt cx="992881" cy="701330"/>
          </a:xfrm>
        </p:grpSpPr>
        <p:sp>
          <p:nvSpPr>
            <p:cNvPr id="178" name="Freeform 8">
              <a:extLst>
                <a:ext uri="{FF2B5EF4-FFF2-40B4-BE49-F238E27FC236}">
                  <a16:creationId xmlns:a16="http://schemas.microsoft.com/office/drawing/2014/main" id="{886F630D-07B0-425A-73EF-B607B0A9D8EE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BD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9" name="TextBox 9">
              <a:extLst>
                <a:ext uri="{FF2B5EF4-FFF2-40B4-BE49-F238E27FC236}">
                  <a16:creationId xmlns:a16="http://schemas.microsoft.com/office/drawing/2014/main" id="{28A05E03-7D0F-2CCE-A4DC-D3367C9835E4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8" name="Group 10">
            <a:extLst>
              <a:ext uri="{FF2B5EF4-FFF2-40B4-BE49-F238E27FC236}">
                <a16:creationId xmlns:a16="http://schemas.microsoft.com/office/drawing/2014/main" id="{137FA8EE-1A89-F064-8539-C32B9C3CDC97}"/>
              </a:ext>
            </a:extLst>
          </p:cNvPr>
          <p:cNvGrpSpPr/>
          <p:nvPr/>
        </p:nvGrpSpPr>
        <p:grpSpPr>
          <a:xfrm>
            <a:off x="4513960" y="2453052"/>
            <a:ext cx="2290238" cy="1617731"/>
            <a:chOff x="0" y="0"/>
            <a:chExt cx="992881" cy="701330"/>
          </a:xfrm>
        </p:grpSpPr>
        <p:sp>
          <p:nvSpPr>
            <p:cNvPr id="176" name="Freeform 11">
              <a:extLst>
                <a:ext uri="{FF2B5EF4-FFF2-40B4-BE49-F238E27FC236}">
                  <a16:creationId xmlns:a16="http://schemas.microsoft.com/office/drawing/2014/main" id="{3A09FC46-8389-FA02-32D8-ABE724F5F97B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7" name="TextBox 12">
              <a:extLst>
                <a:ext uri="{FF2B5EF4-FFF2-40B4-BE49-F238E27FC236}">
                  <a16:creationId xmlns:a16="http://schemas.microsoft.com/office/drawing/2014/main" id="{14D11DE2-0407-19C6-C4D7-A1B711BDD283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9" name="Group 13">
            <a:extLst>
              <a:ext uri="{FF2B5EF4-FFF2-40B4-BE49-F238E27FC236}">
                <a16:creationId xmlns:a16="http://schemas.microsoft.com/office/drawing/2014/main" id="{BBB685D4-2958-13DE-B3C7-BD376E9DEECD}"/>
              </a:ext>
            </a:extLst>
          </p:cNvPr>
          <p:cNvGrpSpPr/>
          <p:nvPr/>
        </p:nvGrpSpPr>
        <p:grpSpPr>
          <a:xfrm>
            <a:off x="6504606" y="2387139"/>
            <a:ext cx="2498083" cy="1683644"/>
            <a:chOff x="0" y="-28575"/>
            <a:chExt cx="1082987" cy="729905"/>
          </a:xfrm>
        </p:grpSpPr>
        <p:sp>
          <p:nvSpPr>
            <p:cNvPr id="174" name="Freeform 14">
              <a:extLst>
                <a:ext uri="{FF2B5EF4-FFF2-40B4-BE49-F238E27FC236}">
                  <a16:creationId xmlns:a16="http://schemas.microsoft.com/office/drawing/2014/main" id="{51F9E7D3-0496-9403-3BD0-F2D868FC27A3}"/>
                </a:ext>
              </a:extLst>
            </p:cNvPr>
            <p:cNvSpPr/>
            <p:nvPr/>
          </p:nvSpPr>
          <p:spPr>
            <a:xfrm>
              <a:off x="0" y="0"/>
              <a:ext cx="1045584" cy="701330"/>
            </a:xfrm>
            <a:custGeom>
              <a:avLst/>
              <a:gdLst/>
              <a:ahLst/>
              <a:cxnLst/>
              <a:rect l="l" t="t" r="r" b="b"/>
              <a:pathLst>
                <a:path w="1159187" h="701330">
                  <a:moveTo>
                    <a:pt x="0" y="0"/>
                  </a:moveTo>
                  <a:lnTo>
                    <a:pt x="955987" y="0"/>
                  </a:lnTo>
                  <a:lnTo>
                    <a:pt x="1159187" y="350665"/>
                  </a:lnTo>
                  <a:lnTo>
                    <a:pt x="955987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2E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5" name="TextBox 15">
              <a:extLst>
                <a:ext uri="{FF2B5EF4-FFF2-40B4-BE49-F238E27FC236}">
                  <a16:creationId xmlns:a16="http://schemas.microsoft.com/office/drawing/2014/main" id="{01F40B27-7257-8197-9815-C45923E57683}"/>
                </a:ext>
              </a:extLst>
            </p:cNvPr>
            <p:cNvSpPr txBox="1"/>
            <p:nvPr/>
          </p:nvSpPr>
          <p:spPr>
            <a:xfrm>
              <a:off x="177800" y="-28575"/>
              <a:ext cx="905187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51" name="Group 16">
            <a:extLst>
              <a:ext uri="{FF2B5EF4-FFF2-40B4-BE49-F238E27FC236}">
                <a16:creationId xmlns:a16="http://schemas.microsoft.com/office/drawing/2014/main" id="{08520F03-B750-2B0B-526B-CC482C7F6B83}"/>
              </a:ext>
            </a:extLst>
          </p:cNvPr>
          <p:cNvGrpSpPr/>
          <p:nvPr/>
        </p:nvGrpSpPr>
        <p:grpSpPr>
          <a:xfrm>
            <a:off x="1409597" y="2195741"/>
            <a:ext cx="524789" cy="524789"/>
            <a:chOff x="0" y="0"/>
            <a:chExt cx="812800" cy="812800"/>
          </a:xfrm>
        </p:grpSpPr>
        <p:sp>
          <p:nvSpPr>
            <p:cNvPr id="172" name="Freeform 17">
              <a:extLst>
                <a:ext uri="{FF2B5EF4-FFF2-40B4-BE49-F238E27FC236}">
                  <a16:creationId xmlns:a16="http://schemas.microsoft.com/office/drawing/2014/main" id="{C2CD2CF8-F233-FE51-9D35-0CE746CD5CD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3" name="TextBox 18">
              <a:extLst>
                <a:ext uri="{FF2B5EF4-FFF2-40B4-BE49-F238E27FC236}">
                  <a16:creationId xmlns:a16="http://schemas.microsoft.com/office/drawing/2014/main" id="{9BD777DF-27E1-2820-4525-C41FB00E93C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2" name="Group 19">
            <a:extLst>
              <a:ext uri="{FF2B5EF4-FFF2-40B4-BE49-F238E27FC236}">
                <a16:creationId xmlns:a16="http://schemas.microsoft.com/office/drawing/2014/main" id="{C495136C-42FB-760B-04C9-EA65887D54CF}"/>
              </a:ext>
            </a:extLst>
          </p:cNvPr>
          <p:cNvGrpSpPr/>
          <p:nvPr/>
        </p:nvGrpSpPr>
        <p:grpSpPr>
          <a:xfrm>
            <a:off x="3423054" y="2195741"/>
            <a:ext cx="524789" cy="524789"/>
            <a:chOff x="0" y="0"/>
            <a:chExt cx="812800" cy="812800"/>
          </a:xfrm>
        </p:grpSpPr>
        <p:sp>
          <p:nvSpPr>
            <p:cNvPr id="170" name="Freeform 20">
              <a:extLst>
                <a:ext uri="{FF2B5EF4-FFF2-40B4-BE49-F238E27FC236}">
                  <a16:creationId xmlns:a16="http://schemas.microsoft.com/office/drawing/2014/main" id="{7B1AC904-42AF-BC04-B836-0524370723A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1" name="TextBox 21">
              <a:extLst>
                <a:ext uri="{FF2B5EF4-FFF2-40B4-BE49-F238E27FC236}">
                  <a16:creationId xmlns:a16="http://schemas.microsoft.com/office/drawing/2014/main" id="{9A7D70A3-7006-6096-191C-6A634FF18E1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3" name="Group 22">
            <a:extLst>
              <a:ext uri="{FF2B5EF4-FFF2-40B4-BE49-F238E27FC236}">
                <a16:creationId xmlns:a16="http://schemas.microsoft.com/office/drawing/2014/main" id="{3E205186-D259-1B5E-FCC1-77796EE32404}"/>
              </a:ext>
            </a:extLst>
          </p:cNvPr>
          <p:cNvGrpSpPr/>
          <p:nvPr/>
        </p:nvGrpSpPr>
        <p:grpSpPr>
          <a:xfrm>
            <a:off x="5327222" y="2195741"/>
            <a:ext cx="524789" cy="524789"/>
            <a:chOff x="0" y="0"/>
            <a:chExt cx="812800" cy="812800"/>
          </a:xfrm>
        </p:grpSpPr>
        <p:sp>
          <p:nvSpPr>
            <p:cNvPr id="168" name="Freeform 23">
              <a:extLst>
                <a:ext uri="{FF2B5EF4-FFF2-40B4-BE49-F238E27FC236}">
                  <a16:creationId xmlns:a16="http://schemas.microsoft.com/office/drawing/2014/main" id="{A998F9F5-E12E-8DEC-B055-9008F1A91C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9" name="TextBox 24">
              <a:extLst>
                <a:ext uri="{FF2B5EF4-FFF2-40B4-BE49-F238E27FC236}">
                  <a16:creationId xmlns:a16="http://schemas.microsoft.com/office/drawing/2014/main" id="{7D6F0630-936D-773B-224D-9727A21A130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4" name="Group 25">
            <a:extLst>
              <a:ext uri="{FF2B5EF4-FFF2-40B4-BE49-F238E27FC236}">
                <a16:creationId xmlns:a16="http://schemas.microsoft.com/office/drawing/2014/main" id="{8AD79AE9-DF2C-EBB5-D817-53070D2C9EB7}"/>
              </a:ext>
            </a:extLst>
          </p:cNvPr>
          <p:cNvGrpSpPr/>
          <p:nvPr/>
        </p:nvGrpSpPr>
        <p:grpSpPr>
          <a:xfrm>
            <a:off x="7463239" y="2195741"/>
            <a:ext cx="639497" cy="524789"/>
            <a:chOff x="76200" y="15742"/>
            <a:chExt cx="990461" cy="812800"/>
          </a:xfrm>
        </p:grpSpPr>
        <p:sp>
          <p:nvSpPr>
            <p:cNvPr id="166" name="Freeform 26">
              <a:extLst>
                <a:ext uri="{FF2B5EF4-FFF2-40B4-BE49-F238E27FC236}">
                  <a16:creationId xmlns:a16="http://schemas.microsoft.com/office/drawing/2014/main" id="{ACDBD503-E212-E10A-FDB9-C5DD05ACA7D6}"/>
                </a:ext>
              </a:extLst>
            </p:cNvPr>
            <p:cNvSpPr/>
            <p:nvPr/>
          </p:nvSpPr>
          <p:spPr>
            <a:xfrm>
              <a:off x="253861" y="1574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7" name="TextBox 27">
              <a:extLst>
                <a:ext uri="{FF2B5EF4-FFF2-40B4-BE49-F238E27FC236}">
                  <a16:creationId xmlns:a16="http://schemas.microsoft.com/office/drawing/2014/main" id="{42ADCDE8-54EF-6C35-E883-EE0B4954FEF0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5" name="TextBox 28">
            <a:extLst>
              <a:ext uri="{FF2B5EF4-FFF2-40B4-BE49-F238E27FC236}">
                <a16:creationId xmlns:a16="http://schemas.microsoft.com/office/drawing/2014/main" id="{632E51DE-7671-D8A1-9807-5862A0819E18}"/>
              </a:ext>
            </a:extLst>
          </p:cNvPr>
          <p:cNvSpPr txBox="1"/>
          <p:nvPr/>
        </p:nvSpPr>
        <p:spPr>
          <a:xfrm>
            <a:off x="837187" y="229043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01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56" name="TextBox 32">
            <a:extLst>
              <a:ext uri="{FF2B5EF4-FFF2-40B4-BE49-F238E27FC236}">
                <a16:creationId xmlns:a16="http://schemas.microsoft.com/office/drawing/2014/main" id="{BB9088D8-C172-847E-D79C-C84CE0C404EE}"/>
              </a:ext>
            </a:extLst>
          </p:cNvPr>
          <p:cNvSpPr txBox="1"/>
          <p:nvPr/>
        </p:nvSpPr>
        <p:spPr>
          <a:xfrm>
            <a:off x="838200" y="2816637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157" name="TextBox 33">
            <a:extLst>
              <a:ext uri="{FF2B5EF4-FFF2-40B4-BE49-F238E27FC236}">
                <a16:creationId xmlns:a16="http://schemas.microsoft.com/office/drawing/2014/main" id="{C3C55B88-D66D-29D8-8D9F-35129DDC04E6}"/>
              </a:ext>
            </a:extLst>
          </p:cNvPr>
          <p:cNvSpPr txBox="1"/>
          <p:nvPr/>
        </p:nvSpPr>
        <p:spPr>
          <a:xfrm>
            <a:off x="2783716" y="2816637"/>
            <a:ext cx="2006026" cy="114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ハンドマッサージ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〈2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0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158" name="TextBox 34">
            <a:extLst>
              <a:ext uri="{FF2B5EF4-FFF2-40B4-BE49-F238E27FC236}">
                <a16:creationId xmlns:a16="http://schemas.microsoft.com/office/drawing/2014/main" id="{636BC925-657A-650F-4DE2-67FF625ECFA3}"/>
              </a:ext>
            </a:extLst>
          </p:cNvPr>
          <p:cNvSpPr txBox="1"/>
          <p:nvPr/>
        </p:nvSpPr>
        <p:spPr>
          <a:xfrm>
            <a:off x="4739606" y="2816637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イーエムエス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159" name="TextBox 35">
            <a:extLst>
              <a:ext uri="{FF2B5EF4-FFF2-40B4-BE49-F238E27FC236}">
                <a16:creationId xmlns:a16="http://schemas.microsoft.com/office/drawing/2014/main" id="{4988B683-ECAF-FA56-0510-F5EF26C66AA9}"/>
              </a:ext>
            </a:extLst>
          </p:cNvPr>
          <p:cNvSpPr txBox="1"/>
          <p:nvPr/>
        </p:nvSpPr>
        <p:spPr>
          <a:xfrm>
            <a:off x="6909374" y="2816637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サーマルフラクショナル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全顔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200ショット</a:t>
            </a: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160" name="TextBox 36">
            <a:extLst>
              <a:ext uri="{FF2B5EF4-FFF2-40B4-BE49-F238E27FC236}">
                <a16:creationId xmlns:a16="http://schemas.microsoft.com/office/drawing/2014/main" id="{F18E7361-BBEC-F516-6E89-CDF8EBB300E9}"/>
              </a:ext>
            </a:extLst>
          </p:cNvPr>
          <p:cNvSpPr txBox="1"/>
          <p:nvPr/>
        </p:nvSpPr>
        <p:spPr>
          <a:xfrm>
            <a:off x="572160" y="1322956"/>
            <a:ext cx="8244941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お化粧していてもOK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！　【</a:t>
            </a:r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４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０分】</a:t>
            </a:r>
          </a:p>
          <a:p>
            <a:pPr algn="l"/>
            <a:r>
              <a:rPr lang="ja-JP" altLang="en-US" sz="20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頭皮からリ</a:t>
            </a:r>
            <a:r>
              <a:rPr lang="en-US" sz="20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フティングコース</a:t>
            </a:r>
            <a:endParaRPr lang="en-US" sz="2000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161" name="AutoShape 37">
            <a:extLst>
              <a:ext uri="{FF2B5EF4-FFF2-40B4-BE49-F238E27FC236}">
                <a16:creationId xmlns:a16="http://schemas.microsoft.com/office/drawing/2014/main" id="{D6499B53-A051-5F01-C70B-CC3D4BBFBE11}"/>
              </a:ext>
            </a:extLst>
          </p:cNvPr>
          <p:cNvSpPr/>
          <p:nvPr/>
        </p:nvSpPr>
        <p:spPr>
          <a:xfrm flipV="1">
            <a:off x="575143" y="2046394"/>
            <a:ext cx="8603314" cy="0"/>
          </a:xfrm>
          <a:prstGeom prst="line">
            <a:avLst/>
          </a:prstGeom>
          <a:ln w="254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63" name="TextBox 28">
            <a:extLst>
              <a:ext uri="{FF2B5EF4-FFF2-40B4-BE49-F238E27FC236}">
                <a16:creationId xmlns:a16="http://schemas.microsoft.com/office/drawing/2014/main" id="{58997FFB-3798-DBA2-47FB-5F16D2E85C95}"/>
              </a:ext>
            </a:extLst>
          </p:cNvPr>
          <p:cNvSpPr txBox="1"/>
          <p:nvPr/>
        </p:nvSpPr>
        <p:spPr>
          <a:xfrm>
            <a:off x="6998038" y="229043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64" name="TextBox 28">
            <a:extLst>
              <a:ext uri="{FF2B5EF4-FFF2-40B4-BE49-F238E27FC236}">
                <a16:creationId xmlns:a16="http://schemas.microsoft.com/office/drawing/2014/main" id="{67221DA0-AD70-2F0D-1579-241DC52E1353}"/>
              </a:ext>
            </a:extLst>
          </p:cNvPr>
          <p:cNvSpPr txBox="1"/>
          <p:nvPr/>
        </p:nvSpPr>
        <p:spPr>
          <a:xfrm>
            <a:off x="4759860" y="229043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65" name="TextBox 28">
            <a:extLst>
              <a:ext uri="{FF2B5EF4-FFF2-40B4-BE49-F238E27FC236}">
                <a16:creationId xmlns:a16="http://schemas.microsoft.com/office/drawing/2014/main" id="{082840E6-A9CA-4314-AF20-EDE3A88D029F}"/>
              </a:ext>
            </a:extLst>
          </p:cNvPr>
          <p:cNvSpPr txBox="1"/>
          <p:nvPr/>
        </p:nvSpPr>
        <p:spPr>
          <a:xfrm>
            <a:off x="2853012" y="229043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5" name="TextBox 38">
            <a:extLst>
              <a:ext uri="{FF2B5EF4-FFF2-40B4-BE49-F238E27FC236}">
                <a16:creationId xmlns:a16="http://schemas.microsoft.com/office/drawing/2014/main" id="{2BFCBCA7-FBE7-DBE0-D071-C496A956F574}"/>
              </a:ext>
            </a:extLst>
          </p:cNvPr>
          <p:cNvSpPr txBox="1"/>
          <p:nvPr/>
        </p:nvSpPr>
        <p:spPr>
          <a:xfrm>
            <a:off x="6662354" y="4691300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4,400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4A30A426-A800-DF3D-F92A-D34BF0B971E3}"/>
              </a:ext>
            </a:extLst>
          </p:cNvPr>
          <p:cNvSpPr txBox="1"/>
          <p:nvPr/>
        </p:nvSpPr>
        <p:spPr>
          <a:xfrm>
            <a:off x="6723905" y="1603834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5,500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grpSp>
        <p:nvGrpSpPr>
          <p:cNvPr id="84" name="Group 4">
            <a:extLst>
              <a:ext uri="{FF2B5EF4-FFF2-40B4-BE49-F238E27FC236}">
                <a16:creationId xmlns:a16="http://schemas.microsoft.com/office/drawing/2014/main" id="{BE9B6283-DC18-5085-AA3A-772D5420AC47}"/>
              </a:ext>
            </a:extLst>
          </p:cNvPr>
          <p:cNvGrpSpPr/>
          <p:nvPr/>
        </p:nvGrpSpPr>
        <p:grpSpPr>
          <a:xfrm>
            <a:off x="575143" y="5512058"/>
            <a:ext cx="2290238" cy="1617731"/>
            <a:chOff x="0" y="0"/>
            <a:chExt cx="992881" cy="701330"/>
          </a:xfrm>
        </p:grpSpPr>
        <p:sp>
          <p:nvSpPr>
            <p:cNvPr id="114" name="Freeform 5">
              <a:extLst>
                <a:ext uri="{FF2B5EF4-FFF2-40B4-BE49-F238E27FC236}">
                  <a16:creationId xmlns:a16="http://schemas.microsoft.com/office/drawing/2014/main" id="{D95C68DC-9E02-ED63-F265-3C2A143E459F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EEF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" name="TextBox 6">
              <a:extLst>
                <a:ext uri="{FF2B5EF4-FFF2-40B4-BE49-F238E27FC236}">
                  <a16:creationId xmlns:a16="http://schemas.microsoft.com/office/drawing/2014/main" id="{AE359D79-EA91-39B8-A4F1-0EF846BD17B4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5" name="Group 7">
            <a:extLst>
              <a:ext uri="{FF2B5EF4-FFF2-40B4-BE49-F238E27FC236}">
                <a16:creationId xmlns:a16="http://schemas.microsoft.com/office/drawing/2014/main" id="{2F19B6D7-D376-7EBC-89CF-366E403FD1C6}"/>
              </a:ext>
            </a:extLst>
          </p:cNvPr>
          <p:cNvGrpSpPr/>
          <p:nvPr/>
        </p:nvGrpSpPr>
        <p:grpSpPr>
          <a:xfrm>
            <a:off x="2565790" y="5512058"/>
            <a:ext cx="2290238" cy="1617731"/>
            <a:chOff x="0" y="0"/>
            <a:chExt cx="992881" cy="701330"/>
          </a:xfrm>
        </p:grpSpPr>
        <p:sp>
          <p:nvSpPr>
            <p:cNvPr id="112" name="Freeform 8">
              <a:extLst>
                <a:ext uri="{FF2B5EF4-FFF2-40B4-BE49-F238E27FC236}">
                  <a16:creationId xmlns:a16="http://schemas.microsoft.com/office/drawing/2014/main" id="{A8A136DA-474A-84C0-D85D-B27A38E15FC7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BD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" name="TextBox 9">
              <a:extLst>
                <a:ext uri="{FF2B5EF4-FFF2-40B4-BE49-F238E27FC236}">
                  <a16:creationId xmlns:a16="http://schemas.microsoft.com/office/drawing/2014/main" id="{DFC22A00-1981-897F-584F-A399E0AE7B00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6" name="Group 10">
            <a:extLst>
              <a:ext uri="{FF2B5EF4-FFF2-40B4-BE49-F238E27FC236}">
                <a16:creationId xmlns:a16="http://schemas.microsoft.com/office/drawing/2014/main" id="{9DBD5913-5DBE-57C5-C089-39F3A188E045}"/>
              </a:ext>
            </a:extLst>
          </p:cNvPr>
          <p:cNvGrpSpPr/>
          <p:nvPr/>
        </p:nvGrpSpPr>
        <p:grpSpPr>
          <a:xfrm>
            <a:off x="4513960" y="5512058"/>
            <a:ext cx="2290238" cy="1617731"/>
            <a:chOff x="0" y="0"/>
            <a:chExt cx="992881" cy="701330"/>
          </a:xfrm>
        </p:grpSpPr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4213E76C-C658-3A35-9209-C945904B41E8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" name="TextBox 12">
              <a:extLst>
                <a:ext uri="{FF2B5EF4-FFF2-40B4-BE49-F238E27FC236}">
                  <a16:creationId xmlns:a16="http://schemas.microsoft.com/office/drawing/2014/main" id="{10BECCFF-55B6-44D7-DBD0-16E9264158F6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7" name="Group 13">
            <a:extLst>
              <a:ext uri="{FF2B5EF4-FFF2-40B4-BE49-F238E27FC236}">
                <a16:creationId xmlns:a16="http://schemas.microsoft.com/office/drawing/2014/main" id="{8A7FFCD9-D25D-2DBE-950C-9CF425E50315}"/>
              </a:ext>
            </a:extLst>
          </p:cNvPr>
          <p:cNvGrpSpPr/>
          <p:nvPr/>
        </p:nvGrpSpPr>
        <p:grpSpPr>
          <a:xfrm>
            <a:off x="6504606" y="5446145"/>
            <a:ext cx="2498083" cy="1683644"/>
            <a:chOff x="0" y="-28575"/>
            <a:chExt cx="1082987" cy="729905"/>
          </a:xfrm>
        </p:grpSpPr>
        <p:sp>
          <p:nvSpPr>
            <p:cNvPr id="108" name="Freeform 14">
              <a:extLst>
                <a:ext uri="{FF2B5EF4-FFF2-40B4-BE49-F238E27FC236}">
                  <a16:creationId xmlns:a16="http://schemas.microsoft.com/office/drawing/2014/main" id="{ABB1B61F-E034-6ECD-1747-018726792D6F}"/>
                </a:ext>
              </a:extLst>
            </p:cNvPr>
            <p:cNvSpPr/>
            <p:nvPr/>
          </p:nvSpPr>
          <p:spPr>
            <a:xfrm>
              <a:off x="0" y="0"/>
              <a:ext cx="1082987" cy="701330"/>
            </a:xfrm>
            <a:custGeom>
              <a:avLst/>
              <a:gdLst/>
              <a:ahLst/>
              <a:cxnLst/>
              <a:rect l="l" t="t" r="r" b="b"/>
              <a:pathLst>
                <a:path w="1159187" h="701330">
                  <a:moveTo>
                    <a:pt x="0" y="0"/>
                  </a:moveTo>
                  <a:lnTo>
                    <a:pt x="955987" y="0"/>
                  </a:lnTo>
                  <a:lnTo>
                    <a:pt x="1159187" y="350665"/>
                  </a:lnTo>
                  <a:lnTo>
                    <a:pt x="955987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2E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" name="TextBox 15">
              <a:extLst>
                <a:ext uri="{FF2B5EF4-FFF2-40B4-BE49-F238E27FC236}">
                  <a16:creationId xmlns:a16="http://schemas.microsoft.com/office/drawing/2014/main" id="{3E3106D1-4CCD-AB37-C915-7AE6F23B95ED}"/>
                </a:ext>
              </a:extLst>
            </p:cNvPr>
            <p:cNvSpPr txBox="1"/>
            <p:nvPr/>
          </p:nvSpPr>
          <p:spPr>
            <a:xfrm>
              <a:off x="177800" y="-28575"/>
              <a:ext cx="905187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9" name="Group 19">
            <a:extLst>
              <a:ext uri="{FF2B5EF4-FFF2-40B4-BE49-F238E27FC236}">
                <a16:creationId xmlns:a16="http://schemas.microsoft.com/office/drawing/2014/main" id="{9BCDE971-522F-7B6B-5DE7-73E7D6AA9510}"/>
              </a:ext>
            </a:extLst>
          </p:cNvPr>
          <p:cNvGrpSpPr/>
          <p:nvPr/>
        </p:nvGrpSpPr>
        <p:grpSpPr>
          <a:xfrm>
            <a:off x="3423054" y="5253877"/>
            <a:ext cx="524789" cy="524789"/>
            <a:chOff x="0" y="0"/>
            <a:chExt cx="812800" cy="812800"/>
          </a:xfrm>
        </p:grpSpPr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D77939C7-AE54-5B09-1B8F-986335186E7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" name="TextBox 21">
              <a:extLst>
                <a:ext uri="{FF2B5EF4-FFF2-40B4-BE49-F238E27FC236}">
                  <a16:creationId xmlns:a16="http://schemas.microsoft.com/office/drawing/2014/main" id="{17F33493-CD22-5B99-FC65-71DF7A6A17E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0" name="Group 22">
            <a:extLst>
              <a:ext uri="{FF2B5EF4-FFF2-40B4-BE49-F238E27FC236}">
                <a16:creationId xmlns:a16="http://schemas.microsoft.com/office/drawing/2014/main" id="{96354097-FC07-AFD2-9C3A-A70D2BDA39C3}"/>
              </a:ext>
            </a:extLst>
          </p:cNvPr>
          <p:cNvGrpSpPr/>
          <p:nvPr/>
        </p:nvGrpSpPr>
        <p:grpSpPr>
          <a:xfrm>
            <a:off x="5327222" y="5253877"/>
            <a:ext cx="524789" cy="524789"/>
            <a:chOff x="0" y="0"/>
            <a:chExt cx="812800" cy="812800"/>
          </a:xfrm>
        </p:grpSpPr>
        <p:sp>
          <p:nvSpPr>
            <p:cNvPr id="102" name="Freeform 23">
              <a:extLst>
                <a:ext uri="{FF2B5EF4-FFF2-40B4-BE49-F238E27FC236}">
                  <a16:creationId xmlns:a16="http://schemas.microsoft.com/office/drawing/2014/main" id="{22C626A4-2E8D-200C-60FC-AF0C70DCF61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" name="TextBox 24">
              <a:extLst>
                <a:ext uri="{FF2B5EF4-FFF2-40B4-BE49-F238E27FC236}">
                  <a16:creationId xmlns:a16="http://schemas.microsoft.com/office/drawing/2014/main" id="{910EDA4F-9E04-AC37-8C54-2732B735AE1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1" name="Group 25">
            <a:extLst>
              <a:ext uri="{FF2B5EF4-FFF2-40B4-BE49-F238E27FC236}">
                <a16:creationId xmlns:a16="http://schemas.microsoft.com/office/drawing/2014/main" id="{7E355179-3785-5E75-985C-A250DC3D0363}"/>
              </a:ext>
            </a:extLst>
          </p:cNvPr>
          <p:cNvGrpSpPr/>
          <p:nvPr/>
        </p:nvGrpSpPr>
        <p:grpSpPr>
          <a:xfrm>
            <a:off x="7463239" y="5253877"/>
            <a:ext cx="632226" cy="524789"/>
            <a:chOff x="76200" y="13047"/>
            <a:chExt cx="979200" cy="812800"/>
          </a:xfrm>
        </p:grpSpPr>
        <p:sp>
          <p:nvSpPr>
            <p:cNvPr id="100" name="Freeform 26">
              <a:extLst>
                <a:ext uri="{FF2B5EF4-FFF2-40B4-BE49-F238E27FC236}">
                  <a16:creationId xmlns:a16="http://schemas.microsoft.com/office/drawing/2014/main" id="{54AA9159-A065-CEBE-3CE1-44FC9A024D25}"/>
                </a:ext>
              </a:extLst>
            </p:cNvPr>
            <p:cNvSpPr/>
            <p:nvPr/>
          </p:nvSpPr>
          <p:spPr>
            <a:xfrm>
              <a:off x="242600" y="1304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" name="TextBox 27">
              <a:extLst>
                <a:ext uri="{FF2B5EF4-FFF2-40B4-BE49-F238E27FC236}">
                  <a16:creationId xmlns:a16="http://schemas.microsoft.com/office/drawing/2014/main" id="{5B504179-B56F-1981-1BBA-2825B00D6D3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2" name="TextBox 28">
            <a:extLst>
              <a:ext uri="{FF2B5EF4-FFF2-40B4-BE49-F238E27FC236}">
                <a16:creationId xmlns:a16="http://schemas.microsoft.com/office/drawing/2014/main" id="{AAAE51E3-85CF-E999-6C3A-47C5C4DF766C}"/>
              </a:ext>
            </a:extLst>
          </p:cNvPr>
          <p:cNvSpPr txBox="1"/>
          <p:nvPr/>
        </p:nvSpPr>
        <p:spPr>
          <a:xfrm>
            <a:off x="837187" y="5321559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01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93" name="TextBox 32">
            <a:extLst>
              <a:ext uri="{FF2B5EF4-FFF2-40B4-BE49-F238E27FC236}">
                <a16:creationId xmlns:a16="http://schemas.microsoft.com/office/drawing/2014/main" id="{76026FF7-AF8E-BBC5-FF17-84A2A178F697}"/>
              </a:ext>
            </a:extLst>
          </p:cNvPr>
          <p:cNvSpPr txBox="1"/>
          <p:nvPr/>
        </p:nvSpPr>
        <p:spPr>
          <a:xfrm>
            <a:off x="685800" y="5864637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</a:t>
            </a: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・首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94" name="TextBox 33">
            <a:extLst>
              <a:ext uri="{FF2B5EF4-FFF2-40B4-BE49-F238E27FC236}">
                <a16:creationId xmlns:a16="http://schemas.microsoft.com/office/drawing/2014/main" id="{A337782A-EFAE-72D0-607F-ED29C50E56C3}"/>
              </a:ext>
            </a:extLst>
          </p:cNvPr>
          <p:cNvSpPr txBox="1"/>
          <p:nvPr/>
        </p:nvSpPr>
        <p:spPr>
          <a:xfrm>
            <a:off x="2706078" y="5621779"/>
            <a:ext cx="2006026" cy="152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ハンドマッサージ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＆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MC Mode</a:t>
            </a:r>
          </a:p>
          <a:p>
            <a:pPr algn="ctr"/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マイクロカレント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15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95" name="TextBox 34">
            <a:extLst>
              <a:ext uri="{FF2B5EF4-FFF2-40B4-BE49-F238E27FC236}">
                <a16:creationId xmlns:a16="http://schemas.microsoft.com/office/drawing/2014/main" id="{A2945B9E-AC05-CDD0-49AD-C537277A6200}"/>
              </a:ext>
            </a:extLst>
          </p:cNvPr>
          <p:cNvSpPr txBox="1"/>
          <p:nvPr/>
        </p:nvSpPr>
        <p:spPr>
          <a:xfrm>
            <a:off x="4775774" y="5864637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EP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エレクトロポレーション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96" name="TextBox 35">
            <a:extLst>
              <a:ext uri="{FF2B5EF4-FFF2-40B4-BE49-F238E27FC236}">
                <a16:creationId xmlns:a16="http://schemas.microsoft.com/office/drawing/2014/main" id="{8F249A7C-831A-E507-D563-43765DEE34B9}"/>
              </a:ext>
            </a:extLst>
          </p:cNvPr>
          <p:cNvSpPr txBox="1"/>
          <p:nvPr/>
        </p:nvSpPr>
        <p:spPr>
          <a:xfrm>
            <a:off x="6833174" y="5864637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イーエムエス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頭皮・首・肩・デコルテ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116" name="TextBox 28">
            <a:extLst>
              <a:ext uri="{FF2B5EF4-FFF2-40B4-BE49-F238E27FC236}">
                <a16:creationId xmlns:a16="http://schemas.microsoft.com/office/drawing/2014/main" id="{1B7710C1-BE5A-8360-C819-4661D7A161E2}"/>
              </a:ext>
            </a:extLst>
          </p:cNvPr>
          <p:cNvSpPr txBox="1"/>
          <p:nvPr/>
        </p:nvSpPr>
        <p:spPr>
          <a:xfrm>
            <a:off x="6989794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17" name="TextBox 28">
            <a:extLst>
              <a:ext uri="{FF2B5EF4-FFF2-40B4-BE49-F238E27FC236}">
                <a16:creationId xmlns:a16="http://schemas.microsoft.com/office/drawing/2014/main" id="{5836BD1D-8AC5-2E73-CB69-70944D556922}"/>
              </a:ext>
            </a:extLst>
          </p:cNvPr>
          <p:cNvSpPr txBox="1"/>
          <p:nvPr/>
        </p:nvSpPr>
        <p:spPr>
          <a:xfrm>
            <a:off x="4759860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18" name="TextBox 28">
            <a:extLst>
              <a:ext uri="{FF2B5EF4-FFF2-40B4-BE49-F238E27FC236}">
                <a16:creationId xmlns:a16="http://schemas.microsoft.com/office/drawing/2014/main" id="{4FCBBA07-0BE2-2A75-170F-1B3408E25964}"/>
              </a:ext>
            </a:extLst>
          </p:cNvPr>
          <p:cNvSpPr txBox="1"/>
          <p:nvPr/>
        </p:nvSpPr>
        <p:spPr>
          <a:xfrm>
            <a:off x="2857047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grpSp>
        <p:nvGrpSpPr>
          <p:cNvPr id="88" name="Group 16">
            <a:extLst>
              <a:ext uri="{FF2B5EF4-FFF2-40B4-BE49-F238E27FC236}">
                <a16:creationId xmlns:a16="http://schemas.microsoft.com/office/drawing/2014/main" id="{72284031-FABC-B8A9-0BC4-CB5432E157FA}"/>
              </a:ext>
            </a:extLst>
          </p:cNvPr>
          <p:cNvGrpSpPr/>
          <p:nvPr/>
        </p:nvGrpSpPr>
        <p:grpSpPr>
          <a:xfrm>
            <a:off x="1409597" y="5253877"/>
            <a:ext cx="524789" cy="524789"/>
            <a:chOff x="0" y="0"/>
            <a:chExt cx="812800" cy="812800"/>
          </a:xfrm>
        </p:grpSpPr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5E771299-1815-A515-1107-C7829DBE338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" name="TextBox 18">
              <a:extLst>
                <a:ext uri="{FF2B5EF4-FFF2-40B4-BE49-F238E27FC236}">
                  <a16:creationId xmlns:a16="http://schemas.microsoft.com/office/drawing/2014/main" id="{8C2EBB2B-FF37-924D-6524-D52FF6811199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28">
            <a:extLst>
              <a:ext uri="{FF2B5EF4-FFF2-40B4-BE49-F238E27FC236}">
                <a16:creationId xmlns:a16="http://schemas.microsoft.com/office/drawing/2014/main" id="{4A22EA7F-F287-1209-6AE3-4EA71689B17E}"/>
              </a:ext>
            </a:extLst>
          </p:cNvPr>
          <p:cNvSpPr txBox="1"/>
          <p:nvPr/>
        </p:nvSpPr>
        <p:spPr>
          <a:xfrm>
            <a:off x="834117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01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95585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0" y="440804"/>
            <a:ext cx="5558139" cy="812890"/>
            <a:chOff x="0" y="0"/>
            <a:chExt cx="5232427" cy="1083853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96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リラクゼーションサロン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導入メニュー例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82" name="TextBox 28">
            <a:extLst>
              <a:ext uri="{FF2B5EF4-FFF2-40B4-BE49-F238E27FC236}">
                <a16:creationId xmlns:a16="http://schemas.microsoft.com/office/drawing/2014/main" id="{F0405667-5447-5E2A-79B2-E74632E9F543}"/>
              </a:ext>
            </a:extLst>
          </p:cNvPr>
          <p:cNvSpPr txBox="1"/>
          <p:nvPr/>
        </p:nvSpPr>
        <p:spPr>
          <a:xfrm>
            <a:off x="2853012" y="2260628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97" name="TextBox 36">
            <a:extLst>
              <a:ext uri="{FF2B5EF4-FFF2-40B4-BE49-F238E27FC236}">
                <a16:creationId xmlns:a16="http://schemas.microsoft.com/office/drawing/2014/main" id="{D47C7C8F-4BC4-05BF-5B66-9764967A553D}"/>
              </a:ext>
            </a:extLst>
          </p:cNvPr>
          <p:cNvSpPr txBox="1"/>
          <p:nvPr/>
        </p:nvSpPr>
        <p:spPr>
          <a:xfrm>
            <a:off x="575142" y="4720929"/>
            <a:ext cx="824494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4"/>
              </a:lnSpc>
            </a:pPr>
            <a:r>
              <a:rPr lang="ja-JP" altLang="en-US" sz="2000" dirty="0">
                <a:solidFill>
                  <a:srgbClr val="000000"/>
                </a:solidFill>
                <a:latin typeface="モトヤ明朝オールド Bold"/>
                <a:ea typeface="モトヤ明朝オールド Bold"/>
              </a:rPr>
              <a:t>ほぐしてリフトアップフェイシャルコース</a:t>
            </a:r>
            <a:r>
              <a:rPr lang="en-US" sz="1600" dirty="0">
                <a:solidFill>
                  <a:srgbClr val="000000"/>
                </a:solidFill>
                <a:latin typeface="モトヤ明朝オールド Bold"/>
                <a:ea typeface="モトヤ明朝オールド Bold"/>
              </a:rPr>
              <a:t>【</a:t>
            </a:r>
            <a:r>
              <a:rPr lang="ja-JP" altLang="en-US" sz="1600" dirty="0">
                <a:solidFill>
                  <a:srgbClr val="000000"/>
                </a:solidFill>
                <a:latin typeface="モトヤ明朝オールド Bold"/>
                <a:ea typeface="モトヤ明朝オールド Bold"/>
              </a:rPr>
              <a:t>３</a:t>
            </a:r>
            <a:r>
              <a:rPr lang="en-US" sz="1600" dirty="0">
                <a:solidFill>
                  <a:srgbClr val="000000"/>
                </a:solidFill>
                <a:latin typeface="モトヤ明朝オールド Bold"/>
                <a:ea typeface="モトヤ明朝オールド Bold"/>
              </a:rPr>
              <a:t>０分】</a:t>
            </a:r>
            <a:endParaRPr lang="en-US" sz="2000" dirty="0">
              <a:solidFill>
                <a:srgbClr val="000000"/>
              </a:solidFill>
              <a:latin typeface="モトヤ明朝オールド Bold"/>
              <a:ea typeface="モトヤ明朝オールド Bold"/>
            </a:endParaRPr>
          </a:p>
        </p:txBody>
      </p:sp>
      <p:sp>
        <p:nvSpPr>
          <p:cNvPr id="98" name="AutoShape 37">
            <a:extLst>
              <a:ext uri="{FF2B5EF4-FFF2-40B4-BE49-F238E27FC236}">
                <a16:creationId xmlns:a16="http://schemas.microsoft.com/office/drawing/2014/main" id="{EA3AE621-1125-97D0-F413-1939AC785BB4}"/>
              </a:ext>
            </a:extLst>
          </p:cNvPr>
          <p:cNvSpPr/>
          <p:nvPr/>
        </p:nvSpPr>
        <p:spPr>
          <a:xfrm flipV="1">
            <a:off x="575143" y="5105400"/>
            <a:ext cx="8603314" cy="0"/>
          </a:xfrm>
          <a:prstGeom prst="line">
            <a:avLst/>
          </a:prstGeom>
          <a:ln w="254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99" name="TextBox 38">
            <a:extLst>
              <a:ext uri="{FF2B5EF4-FFF2-40B4-BE49-F238E27FC236}">
                <a16:creationId xmlns:a16="http://schemas.microsoft.com/office/drawing/2014/main" id="{B0D1DB78-0C19-BDBF-E12D-F85D9C5E25D2}"/>
              </a:ext>
            </a:extLst>
          </p:cNvPr>
          <p:cNvSpPr txBox="1"/>
          <p:nvPr/>
        </p:nvSpPr>
        <p:spPr>
          <a:xfrm>
            <a:off x="6837300" y="4683096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4,400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C020BC9-4D03-8C46-9220-32FD84F6AD28}"/>
              </a:ext>
            </a:extLst>
          </p:cNvPr>
          <p:cNvSpPr/>
          <p:nvPr/>
        </p:nvSpPr>
        <p:spPr>
          <a:xfrm>
            <a:off x="8333413" y="2515517"/>
            <a:ext cx="654026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6" name="Group 4">
            <a:extLst>
              <a:ext uri="{FF2B5EF4-FFF2-40B4-BE49-F238E27FC236}">
                <a16:creationId xmlns:a16="http://schemas.microsoft.com/office/drawing/2014/main" id="{0236E85E-B457-6A1C-E9DA-9B465C07B619}"/>
              </a:ext>
            </a:extLst>
          </p:cNvPr>
          <p:cNvGrpSpPr/>
          <p:nvPr/>
        </p:nvGrpSpPr>
        <p:grpSpPr>
          <a:xfrm>
            <a:off x="575143" y="2453052"/>
            <a:ext cx="2290238" cy="1617731"/>
            <a:chOff x="0" y="0"/>
            <a:chExt cx="992881" cy="701330"/>
          </a:xfrm>
        </p:grpSpPr>
        <p:sp>
          <p:nvSpPr>
            <p:cNvPr id="180" name="Freeform 5">
              <a:extLst>
                <a:ext uri="{FF2B5EF4-FFF2-40B4-BE49-F238E27FC236}">
                  <a16:creationId xmlns:a16="http://schemas.microsoft.com/office/drawing/2014/main" id="{EBE3351E-359D-F0C2-2315-7DE85EBBCA86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EEF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1" name="TextBox 6">
              <a:extLst>
                <a:ext uri="{FF2B5EF4-FFF2-40B4-BE49-F238E27FC236}">
                  <a16:creationId xmlns:a16="http://schemas.microsoft.com/office/drawing/2014/main" id="{E1376D89-2B61-299C-6916-4D757E921B4C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7" name="Group 7">
            <a:extLst>
              <a:ext uri="{FF2B5EF4-FFF2-40B4-BE49-F238E27FC236}">
                <a16:creationId xmlns:a16="http://schemas.microsoft.com/office/drawing/2014/main" id="{B1AD58DA-2513-AD1E-6040-B0B76978AA2F}"/>
              </a:ext>
            </a:extLst>
          </p:cNvPr>
          <p:cNvGrpSpPr/>
          <p:nvPr/>
        </p:nvGrpSpPr>
        <p:grpSpPr>
          <a:xfrm>
            <a:off x="2565790" y="2453052"/>
            <a:ext cx="2290238" cy="1617731"/>
            <a:chOff x="0" y="0"/>
            <a:chExt cx="992881" cy="701330"/>
          </a:xfrm>
        </p:grpSpPr>
        <p:sp>
          <p:nvSpPr>
            <p:cNvPr id="178" name="Freeform 8">
              <a:extLst>
                <a:ext uri="{FF2B5EF4-FFF2-40B4-BE49-F238E27FC236}">
                  <a16:creationId xmlns:a16="http://schemas.microsoft.com/office/drawing/2014/main" id="{886F630D-07B0-425A-73EF-B607B0A9D8EE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BDD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9" name="TextBox 9">
              <a:extLst>
                <a:ext uri="{FF2B5EF4-FFF2-40B4-BE49-F238E27FC236}">
                  <a16:creationId xmlns:a16="http://schemas.microsoft.com/office/drawing/2014/main" id="{28A05E03-7D0F-2CCE-A4DC-D3367C9835E4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77" name="TextBox 12">
            <a:extLst>
              <a:ext uri="{FF2B5EF4-FFF2-40B4-BE49-F238E27FC236}">
                <a16:creationId xmlns:a16="http://schemas.microsoft.com/office/drawing/2014/main" id="{14D11DE2-0407-19C6-C4D7-A1B711BDD283}"/>
              </a:ext>
            </a:extLst>
          </p:cNvPr>
          <p:cNvSpPr txBox="1"/>
          <p:nvPr/>
        </p:nvSpPr>
        <p:spPr>
          <a:xfrm>
            <a:off x="4924084" y="2387139"/>
            <a:ext cx="1704347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175" name="TextBox 15">
            <a:extLst>
              <a:ext uri="{FF2B5EF4-FFF2-40B4-BE49-F238E27FC236}">
                <a16:creationId xmlns:a16="http://schemas.microsoft.com/office/drawing/2014/main" id="{01F40B27-7257-8197-9815-C45923E57683}"/>
              </a:ext>
            </a:extLst>
          </p:cNvPr>
          <p:cNvSpPr txBox="1"/>
          <p:nvPr/>
        </p:nvSpPr>
        <p:spPr>
          <a:xfrm>
            <a:off x="6914730" y="2387139"/>
            <a:ext cx="2087959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grpSp>
        <p:nvGrpSpPr>
          <p:cNvPr id="151" name="Group 16">
            <a:extLst>
              <a:ext uri="{FF2B5EF4-FFF2-40B4-BE49-F238E27FC236}">
                <a16:creationId xmlns:a16="http://schemas.microsoft.com/office/drawing/2014/main" id="{08520F03-B750-2B0B-526B-CC482C7F6B83}"/>
              </a:ext>
            </a:extLst>
          </p:cNvPr>
          <p:cNvGrpSpPr/>
          <p:nvPr/>
        </p:nvGrpSpPr>
        <p:grpSpPr>
          <a:xfrm>
            <a:off x="1409597" y="2194252"/>
            <a:ext cx="524789" cy="524789"/>
            <a:chOff x="0" y="0"/>
            <a:chExt cx="812800" cy="812800"/>
          </a:xfrm>
        </p:grpSpPr>
        <p:sp>
          <p:nvSpPr>
            <p:cNvPr id="172" name="Freeform 17">
              <a:extLst>
                <a:ext uri="{FF2B5EF4-FFF2-40B4-BE49-F238E27FC236}">
                  <a16:creationId xmlns:a16="http://schemas.microsoft.com/office/drawing/2014/main" id="{C2CD2CF8-F233-FE51-9D35-0CE746CD5CD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3" name="TextBox 18">
              <a:extLst>
                <a:ext uri="{FF2B5EF4-FFF2-40B4-BE49-F238E27FC236}">
                  <a16:creationId xmlns:a16="http://schemas.microsoft.com/office/drawing/2014/main" id="{9BD777DF-27E1-2820-4525-C41FB00E93C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2" name="Group 19">
            <a:extLst>
              <a:ext uri="{FF2B5EF4-FFF2-40B4-BE49-F238E27FC236}">
                <a16:creationId xmlns:a16="http://schemas.microsoft.com/office/drawing/2014/main" id="{C495136C-42FB-760B-04C9-EA65887D54CF}"/>
              </a:ext>
            </a:extLst>
          </p:cNvPr>
          <p:cNvGrpSpPr/>
          <p:nvPr/>
        </p:nvGrpSpPr>
        <p:grpSpPr>
          <a:xfrm>
            <a:off x="3423054" y="2194252"/>
            <a:ext cx="524789" cy="524789"/>
            <a:chOff x="0" y="0"/>
            <a:chExt cx="812800" cy="812800"/>
          </a:xfrm>
        </p:grpSpPr>
        <p:sp>
          <p:nvSpPr>
            <p:cNvPr id="170" name="Freeform 20">
              <a:extLst>
                <a:ext uri="{FF2B5EF4-FFF2-40B4-BE49-F238E27FC236}">
                  <a16:creationId xmlns:a16="http://schemas.microsoft.com/office/drawing/2014/main" id="{7B1AC904-42AF-BC04-B836-0524370723A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1" name="TextBox 21">
              <a:extLst>
                <a:ext uri="{FF2B5EF4-FFF2-40B4-BE49-F238E27FC236}">
                  <a16:creationId xmlns:a16="http://schemas.microsoft.com/office/drawing/2014/main" id="{9A7D70A3-7006-6096-191C-6A634FF18E1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9" name="TextBox 24">
            <a:extLst>
              <a:ext uri="{FF2B5EF4-FFF2-40B4-BE49-F238E27FC236}">
                <a16:creationId xmlns:a16="http://schemas.microsoft.com/office/drawing/2014/main" id="{7D6F0630-936D-773B-224D-9727A21A1305}"/>
              </a:ext>
            </a:extLst>
          </p:cNvPr>
          <p:cNvSpPr txBox="1"/>
          <p:nvPr/>
        </p:nvSpPr>
        <p:spPr>
          <a:xfrm>
            <a:off x="5376421" y="2249092"/>
            <a:ext cx="426391" cy="444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endParaRPr/>
          </a:p>
        </p:txBody>
      </p:sp>
      <p:sp>
        <p:nvSpPr>
          <p:cNvPr id="167" name="TextBox 27">
            <a:extLst>
              <a:ext uri="{FF2B5EF4-FFF2-40B4-BE49-F238E27FC236}">
                <a16:creationId xmlns:a16="http://schemas.microsoft.com/office/drawing/2014/main" id="{42ADCDE8-54EF-6C35-E883-EE0B4954FEF0}"/>
              </a:ext>
            </a:extLst>
          </p:cNvPr>
          <p:cNvSpPr txBox="1"/>
          <p:nvPr/>
        </p:nvSpPr>
        <p:spPr>
          <a:xfrm>
            <a:off x="7463239" y="2249093"/>
            <a:ext cx="426391" cy="444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endParaRPr/>
          </a:p>
        </p:txBody>
      </p:sp>
      <p:sp>
        <p:nvSpPr>
          <p:cNvPr id="155" name="TextBox 28">
            <a:extLst>
              <a:ext uri="{FF2B5EF4-FFF2-40B4-BE49-F238E27FC236}">
                <a16:creationId xmlns:a16="http://schemas.microsoft.com/office/drawing/2014/main" id="{632E51DE-7671-D8A1-9807-5862A0819E18}"/>
              </a:ext>
            </a:extLst>
          </p:cNvPr>
          <p:cNvSpPr txBox="1"/>
          <p:nvPr/>
        </p:nvSpPr>
        <p:spPr>
          <a:xfrm>
            <a:off x="837187" y="2302122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01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56" name="TextBox 32">
            <a:extLst>
              <a:ext uri="{FF2B5EF4-FFF2-40B4-BE49-F238E27FC236}">
                <a16:creationId xmlns:a16="http://schemas.microsoft.com/office/drawing/2014/main" id="{BB9088D8-C172-847E-D79C-C84CE0C404EE}"/>
              </a:ext>
            </a:extLst>
          </p:cNvPr>
          <p:cNvSpPr txBox="1"/>
          <p:nvPr/>
        </p:nvSpPr>
        <p:spPr>
          <a:xfrm>
            <a:off x="1016816" y="2829097"/>
            <a:ext cx="1256981" cy="1145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157" name="TextBox 33">
            <a:extLst>
              <a:ext uri="{FF2B5EF4-FFF2-40B4-BE49-F238E27FC236}">
                <a16:creationId xmlns:a16="http://schemas.microsoft.com/office/drawing/2014/main" id="{C3C55B88-D66D-29D8-8D9F-35129DDC04E6}"/>
              </a:ext>
            </a:extLst>
          </p:cNvPr>
          <p:cNvSpPr txBox="1"/>
          <p:nvPr/>
        </p:nvSpPr>
        <p:spPr>
          <a:xfrm>
            <a:off x="2743200" y="2829097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ハンドマッサージ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160" name="TextBox 36">
            <a:extLst>
              <a:ext uri="{FF2B5EF4-FFF2-40B4-BE49-F238E27FC236}">
                <a16:creationId xmlns:a16="http://schemas.microsoft.com/office/drawing/2014/main" id="{F18E7361-BBEC-F516-6E89-CDF8EBB300E9}"/>
              </a:ext>
            </a:extLst>
          </p:cNvPr>
          <p:cNvSpPr txBox="1"/>
          <p:nvPr/>
        </p:nvSpPr>
        <p:spPr>
          <a:xfrm>
            <a:off x="575142" y="1342365"/>
            <a:ext cx="8244941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日々の疲れにご褒美を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　【</a:t>
            </a:r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３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０分】</a:t>
            </a:r>
          </a:p>
          <a:p>
            <a:pPr algn="l"/>
            <a:r>
              <a:rPr lang="ja-JP" altLang="en-US" sz="20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スカルプ・足裏ツボ押しリフレッシュコース</a:t>
            </a:r>
            <a:endParaRPr lang="en-US" sz="2000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161" name="AutoShape 37">
            <a:extLst>
              <a:ext uri="{FF2B5EF4-FFF2-40B4-BE49-F238E27FC236}">
                <a16:creationId xmlns:a16="http://schemas.microsoft.com/office/drawing/2014/main" id="{D6499B53-A051-5F01-C70B-CC3D4BBFBE11}"/>
              </a:ext>
            </a:extLst>
          </p:cNvPr>
          <p:cNvSpPr/>
          <p:nvPr/>
        </p:nvSpPr>
        <p:spPr>
          <a:xfrm flipV="1">
            <a:off x="575143" y="2046394"/>
            <a:ext cx="8603314" cy="0"/>
          </a:xfrm>
          <a:prstGeom prst="line">
            <a:avLst/>
          </a:prstGeom>
          <a:ln w="254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62" name="TextBox 38">
            <a:extLst>
              <a:ext uri="{FF2B5EF4-FFF2-40B4-BE49-F238E27FC236}">
                <a16:creationId xmlns:a16="http://schemas.microsoft.com/office/drawing/2014/main" id="{A0A1011B-EC35-4317-3389-44EE205EACCE}"/>
              </a:ext>
            </a:extLst>
          </p:cNvPr>
          <p:cNvSpPr txBox="1"/>
          <p:nvPr/>
        </p:nvSpPr>
        <p:spPr>
          <a:xfrm>
            <a:off x="6914731" y="1624544"/>
            <a:ext cx="2135150" cy="263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07"/>
              </a:lnSpc>
              <a:spcBef>
                <a:spcPct val="0"/>
              </a:spcBef>
            </a:pPr>
            <a:endParaRPr lang="en-US" sz="1599" dirty="0">
              <a:solidFill>
                <a:srgbClr val="000000"/>
              </a:solidFill>
              <a:ea typeface="Canva Sans"/>
            </a:endParaRPr>
          </a:p>
        </p:txBody>
      </p:sp>
      <p:sp>
        <p:nvSpPr>
          <p:cNvPr id="163" name="TextBox 28">
            <a:extLst>
              <a:ext uri="{FF2B5EF4-FFF2-40B4-BE49-F238E27FC236}">
                <a16:creationId xmlns:a16="http://schemas.microsoft.com/office/drawing/2014/main" id="{58997FFB-3798-DBA2-47FB-5F16D2E85C95}"/>
              </a:ext>
            </a:extLst>
          </p:cNvPr>
          <p:cNvSpPr txBox="1"/>
          <p:nvPr/>
        </p:nvSpPr>
        <p:spPr>
          <a:xfrm>
            <a:off x="7018195" y="2318305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65" name="TextBox 28">
            <a:extLst>
              <a:ext uri="{FF2B5EF4-FFF2-40B4-BE49-F238E27FC236}">
                <a16:creationId xmlns:a16="http://schemas.microsoft.com/office/drawing/2014/main" id="{082840E6-A9CA-4314-AF20-EDE3A88D029F}"/>
              </a:ext>
            </a:extLst>
          </p:cNvPr>
          <p:cNvSpPr txBox="1"/>
          <p:nvPr/>
        </p:nvSpPr>
        <p:spPr>
          <a:xfrm>
            <a:off x="2853012" y="2302122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C9C0A04E-6200-6E62-E91F-A99B93238DFB}"/>
              </a:ext>
            </a:extLst>
          </p:cNvPr>
          <p:cNvSpPr txBox="1"/>
          <p:nvPr/>
        </p:nvSpPr>
        <p:spPr>
          <a:xfrm>
            <a:off x="6755030" y="1625367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5,500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EB4866C-1C65-4A55-3F93-80DB6A406109}"/>
              </a:ext>
            </a:extLst>
          </p:cNvPr>
          <p:cNvSpPr/>
          <p:nvPr/>
        </p:nvSpPr>
        <p:spPr>
          <a:xfrm>
            <a:off x="4495800" y="2482307"/>
            <a:ext cx="2290238" cy="1617731"/>
          </a:xfrm>
          <a:custGeom>
            <a:avLst/>
            <a:gdLst/>
            <a:ahLst/>
            <a:cxnLst/>
            <a:rect l="l" t="t" r="r" b="b"/>
            <a:pathLst>
              <a:path w="992881" h="701330">
                <a:moveTo>
                  <a:pt x="0" y="0"/>
                </a:moveTo>
                <a:lnTo>
                  <a:pt x="789681" y="0"/>
                </a:lnTo>
                <a:lnTo>
                  <a:pt x="992881" y="350665"/>
                </a:lnTo>
                <a:lnTo>
                  <a:pt x="789681" y="701330"/>
                </a:lnTo>
                <a:lnTo>
                  <a:pt x="0" y="701330"/>
                </a:lnTo>
                <a:lnTo>
                  <a:pt x="203200" y="350665"/>
                </a:lnTo>
                <a:lnTo>
                  <a:pt x="0" y="0"/>
                </a:lnTo>
                <a:close/>
              </a:path>
            </a:pathLst>
          </a:custGeom>
          <a:solidFill>
            <a:srgbClr val="FFFFCD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9E297DA-3E73-5E34-34DD-0BB4B0C0F749}"/>
              </a:ext>
            </a:extLst>
          </p:cNvPr>
          <p:cNvSpPr/>
          <p:nvPr/>
        </p:nvSpPr>
        <p:spPr>
          <a:xfrm>
            <a:off x="6498685" y="2509955"/>
            <a:ext cx="2290238" cy="1617731"/>
          </a:xfrm>
          <a:custGeom>
            <a:avLst/>
            <a:gdLst/>
            <a:ahLst/>
            <a:cxnLst/>
            <a:rect l="l" t="t" r="r" b="b"/>
            <a:pathLst>
              <a:path w="992881" h="701330">
                <a:moveTo>
                  <a:pt x="0" y="0"/>
                </a:moveTo>
                <a:lnTo>
                  <a:pt x="789681" y="0"/>
                </a:lnTo>
                <a:lnTo>
                  <a:pt x="992881" y="350665"/>
                </a:lnTo>
                <a:lnTo>
                  <a:pt x="789681" y="701330"/>
                </a:lnTo>
                <a:lnTo>
                  <a:pt x="0" y="701330"/>
                </a:lnTo>
                <a:lnTo>
                  <a:pt x="203200" y="350665"/>
                </a:lnTo>
                <a:lnTo>
                  <a:pt x="0" y="0"/>
                </a:lnTo>
                <a:close/>
              </a:path>
            </a:pathLst>
          </a:custGeom>
          <a:solidFill>
            <a:srgbClr val="E6E2EA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588E640A-DA7F-484B-8F22-06062EF7BA1E}"/>
              </a:ext>
            </a:extLst>
          </p:cNvPr>
          <p:cNvSpPr/>
          <p:nvPr/>
        </p:nvSpPr>
        <p:spPr>
          <a:xfrm>
            <a:off x="5438774" y="2194252"/>
            <a:ext cx="524789" cy="52478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E438BA15-3E05-D4BA-FC2D-EC17CE7AE9CB}"/>
              </a:ext>
            </a:extLst>
          </p:cNvPr>
          <p:cNvSpPr/>
          <p:nvPr/>
        </p:nvSpPr>
        <p:spPr>
          <a:xfrm>
            <a:off x="7677182" y="2194252"/>
            <a:ext cx="524789" cy="52478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1426F407-3B05-E266-0A93-31374E206F12}"/>
              </a:ext>
            </a:extLst>
          </p:cNvPr>
          <p:cNvSpPr txBox="1"/>
          <p:nvPr/>
        </p:nvSpPr>
        <p:spPr>
          <a:xfrm>
            <a:off x="7110655" y="2302122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166A4B3E-2549-EDD5-8C9A-22A0E33C85C6}"/>
              </a:ext>
            </a:extLst>
          </p:cNvPr>
          <p:cNvSpPr txBox="1"/>
          <p:nvPr/>
        </p:nvSpPr>
        <p:spPr>
          <a:xfrm>
            <a:off x="4858966" y="2302122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4" name="TextBox 33">
            <a:extLst>
              <a:ext uri="{FF2B5EF4-FFF2-40B4-BE49-F238E27FC236}">
                <a16:creationId xmlns:a16="http://schemas.microsoft.com/office/drawing/2014/main" id="{9FF8E46B-F8A6-4F36-A0D0-9C5500ED3A0D}"/>
              </a:ext>
            </a:extLst>
          </p:cNvPr>
          <p:cNvSpPr txBox="1"/>
          <p:nvPr/>
        </p:nvSpPr>
        <p:spPr>
          <a:xfrm>
            <a:off x="4724400" y="2827361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足裏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〈10分〉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6DC0CF1E-288E-C0CD-1D6C-ABB47C15E6EB}"/>
              </a:ext>
            </a:extLst>
          </p:cNvPr>
          <p:cNvSpPr txBox="1"/>
          <p:nvPr/>
        </p:nvSpPr>
        <p:spPr>
          <a:xfrm>
            <a:off x="6934200" y="2819400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ハンドマッサージ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足裏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A21C56FC-158A-42E8-1891-5B083E26738E}"/>
              </a:ext>
            </a:extLst>
          </p:cNvPr>
          <p:cNvGrpSpPr/>
          <p:nvPr/>
        </p:nvGrpSpPr>
        <p:grpSpPr>
          <a:xfrm>
            <a:off x="575143" y="5512058"/>
            <a:ext cx="2290238" cy="1617731"/>
            <a:chOff x="0" y="0"/>
            <a:chExt cx="992881" cy="701330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67D9121-30E8-A328-1534-6682C92732E8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EEF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6">
              <a:extLst>
                <a:ext uri="{FF2B5EF4-FFF2-40B4-BE49-F238E27FC236}">
                  <a16:creationId xmlns:a16="http://schemas.microsoft.com/office/drawing/2014/main" id="{B2A952B0-FD03-1747-A8D0-A945ADFF843D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23FABA77-5E7E-9A82-3908-0D61F1D4B0B8}"/>
              </a:ext>
            </a:extLst>
          </p:cNvPr>
          <p:cNvGrpSpPr/>
          <p:nvPr/>
        </p:nvGrpSpPr>
        <p:grpSpPr>
          <a:xfrm>
            <a:off x="2565790" y="5512058"/>
            <a:ext cx="2290238" cy="1617731"/>
            <a:chOff x="0" y="0"/>
            <a:chExt cx="992881" cy="701330"/>
          </a:xfrm>
        </p:grpSpPr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DF3CD267-08F8-196D-9D4D-D3940500FA0C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BD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A1EF4A60-CE39-E0DB-6B22-3B4253F145F4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9" name="Group 10">
            <a:extLst>
              <a:ext uri="{FF2B5EF4-FFF2-40B4-BE49-F238E27FC236}">
                <a16:creationId xmlns:a16="http://schemas.microsoft.com/office/drawing/2014/main" id="{E374F889-D7CC-D289-6236-DE8290E8AB9D}"/>
              </a:ext>
            </a:extLst>
          </p:cNvPr>
          <p:cNvGrpSpPr/>
          <p:nvPr/>
        </p:nvGrpSpPr>
        <p:grpSpPr>
          <a:xfrm>
            <a:off x="4513960" y="5512058"/>
            <a:ext cx="2290238" cy="1617731"/>
            <a:chOff x="0" y="0"/>
            <a:chExt cx="992881" cy="701330"/>
          </a:xfrm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2237B14D-3DA1-2B1E-5F2B-9785DC7D6843}"/>
                </a:ext>
              </a:extLst>
            </p:cNvPr>
            <p:cNvSpPr/>
            <p:nvPr/>
          </p:nvSpPr>
          <p:spPr>
            <a:xfrm>
              <a:off x="0" y="0"/>
              <a:ext cx="992881" cy="701330"/>
            </a:xfrm>
            <a:custGeom>
              <a:avLst/>
              <a:gdLst/>
              <a:ahLst/>
              <a:cxnLst/>
              <a:rect l="l" t="t" r="r" b="b"/>
              <a:pathLst>
                <a:path w="992881" h="701330">
                  <a:moveTo>
                    <a:pt x="0" y="0"/>
                  </a:moveTo>
                  <a:lnTo>
                    <a:pt x="789681" y="0"/>
                  </a:lnTo>
                  <a:lnTo>
                    <a:pt x="992881" y="350665"/>
                  </a:lnTo>
                  <a:lnTo>
                    <a:pt x="789681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C429A491-A49A-DCA3-64A0-8B1E4B0BC22C}"/>
                </a:ext>
              </a:extLst>
            </p:cNvPr>
            <p:cNvSpPr txBox="1"/>
            <p:nvPr/>
          </p:nvSpPr>
          <p:spPr>
            <a:xfrm>
              <a:off x="177800" y="-28575"/>
              <a:ext cx="738881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0" name="Group 13">
            <a:extLst>
              <a:ext uri="{FF2B5EF4-FFF2-40B4-BE49-F238E27FC236}">
                <a16:creationId xmlns:a16="http://schemas.microsoft.com/office/drawing/2014/main" id="{1FB9A251-BBA9-96D6-8AA6-94C2C3105587}"/>
              </a:ext>
            </a:extLst>
          </p:cNvPr>
          <p:cNvGrpSpPr/>
          <p:nvPr/>
        </p:nvGrpSpPr>
        <p:grpSpPr>
          <a:xfrm>
            <a:off x="6504606" y="5446145"/>
            <a:ext cx="2498083" cy="1683644"/>
            <a:chOff x="0" y="-28575"/>
            <a:chExt cx="1082987" cy="729905"/>
          </a:xfrm>
        </p:grpSpPr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C0F0752B-F4EE-ED06-5C2B-50D8F4C57AFF}"/>
                </a:ext>
              </a:extLst>
            </p:cNvPr>
            <p:cNvSpPr/>
            <p:nvPr/>
          </p:nvSpPr>
          <p:spPr>
            <a:xfrm>
              <a:off x="0" y="0"/>
              <a:ext cx="1082987" cy="701330"/>
            </a:xfrm>
            <a:custGeom>
              <a:avLst/>
              <a:gdLst/>
              <a:ahLst/>
              <a:cxnLst/>
              <a:rect l="l" t="t" r="r" b="b"/>
              <a:pathLst>
                <a:path w="1159187" h="701330">
                  <a:moveTo>
                    <a:pt x="0" y="0"/>
                  </a:moveTo>
                  <a:lnTo>
                    <a:pt x="955987" y="0"/>
                  </a:lnTo>
                  <a:lnTo>
                    <a:pt x="1159187" y="350665"/>
                  </a:lnTo>
                  <a:lnTo>
                    <a:pt x="955987" y="701330"/>
                  </a:lnTo>
                  <a:lnTo>
                    <a:pt x="0" y="701330"/>
                  </a:lnTo>
                  <a:lnTo>
                    <a:pt x="203200" y="35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2E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TextBox 15">
              <a:extLst>
                <a:ext uri="{FF2B5EF4-FFF2-40B4-BE49-F238E27FC236}">
                  <a16:creationId xmlns:a16="http://schemas.microsoft.com/office/drawing/2014/main" id="{03A5E0A5-35E1-3228-535B-8C3D72C8BA65}"/>
                </a:ext>
              </a:extLst>
            </p:cNvPr>
            <p:cNvSpPr txBox="1"/>
            <p:nvPr/>
          </p:nvSpPr>
          <p:spPr>
            <a:xfrm>
              <a:off x="177800" y="-28575"/>
              <a:ext cx="905187" cy="729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19">
            <a:extLst>
              <a:ext uri="{FF2B5EF4-FFF2-40B4-BE49-F238E27FC236}">
                <a16:creationId xmlns:a16="http://schemas.microsoft.com/office/drawing/2014/main" id="{0ADB2BBD-AF57-694B-1187-BD3A3F23FE76}"/>
              </a:ext>
            </a:extLst>
          </p:cNvPr>
          <p:cNvGrpSpPr/>
          <p:nvPr/>
        </p:nvGrpSpPr>
        <p:grpSpPr>
          <a:xfrm>
            <a:off x="3423054" y="5253877"/>
            <a:ext cx="524789" cy="524789"/>
            <a:chOff x="0" y="0"/>
            <a:chExt cx="812800" cy="812800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99FC1032-20C8-553A-54B4-BC75904C325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540A5641-67EA-D3D2-B46A-62D56FBB1777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52D0747-1B98-3277-B564-650B0DE1123C}"/>
              </a:ext>
            </a:extLst>
          </p:cNvPr>
          <p:cNvGrpSpPr/>
          <p:nvPr/>
        </p:nvGrpSpPr>
        <p:grpSpPr>
          <a:xfrm>
            <a:off x="5327222" y="5253877"/>
            <a:ext cx="524789" cy="524789"/>
            <a:chOff x="0" y="0"/>
            <a:chExt cx="812800" cy="812800"/>
          </a:xfrm>
        </p:grpSpPr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C394AB82-7589-40A3-D105-011DF90D55A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Box 24">
              <a:extLst>
                <a:ext uri="{FF2B5EF4-FFF2-40B4-BE49-F238E27FC236}">
                  <a16:creationId xmlns:a16="http://schemas.microsoft.com/office/drawing/2014/main" id="{BA3E1E7C-AACA-643D-0551-C5C75F27BCA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5">
            <a:extLst>
              <a:ext uri="{FF2B5EF4-FFF2-40B4-BE49-F238E27FC236}">
                <a16:creationId xmlns:a16="http://schemas.microsoft.com/office/drawing/2014/main" id="{1F493B92-99F8-CDC8-D06D-B1F545B4E5FC}"/>
              </a:ext>
            </a:extLst>
          </p:cNvPr>
          <p:cNvGrpSpPr/>
          <p:nvPr/>
        </p:nvGrpSpPr>
        <p:grpSpPr>
          <a:xfrm>
            <a:off x="7463239" y="5253877"/>
            <a:ext cx="632226" cy="524789"/>
            <a:chOff x="76200" y="13047"/>
            <a:chExt cx="979200" cy="812800"/>
          </a:xfrm>
        </p:grpSpPr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D8DFF4A9-A66F-CF7E-E002-D7B2A9974227}"/>
                </a:ext>
              </a:extLst>
            </p:cNvPr>
            <p:cNvSpPr/>
            <p:nvPr/>
          </p:nvSpPr>
          <p:spPr>
            <a:xfrm>
              <a:off x="242600" y="1304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27">
              <a:extLst>
                <a:ext uri="{FF2B5EF4-FFF2-40B4-BE49-F238E27FC236}">
                  <a16:creationId xmlns:a16="http://schemas.microsoft.com/office/drawing/2014/main" id="{CC3AE530-E936-BAD1-D443-B9A8774C6F87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8">
            <a:extLst>
              <a:ext uri="{FF2B5EF4-FFF2-40B4-BE49-F238E27FC236}">
                <a16:creationId xmlns:a16="http://schemas.microsoft.com/office/drawing/2014/main" id="{DAE01EF7-57AC-4A50-FC20-B4D7BAFA0234}"/>
              </a:ext>
            </a:extLst>
          </p:cNvPr>
          <p:cNvSpPr txBox="1"/>
          <p:nvPr/>
        </p:nvSpPr>
        <p:spPr>
          <a:xfrm>
            <a:off x="837187" y="5321559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01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id="{ED1E6CD7-6085-D1B3-FC4D-1B4B4762AB62}"/>
              </a:ext>
            </a:extLst>
          </p:cNvPr>
          <p:cNvSpPr txBox="1"/>
          <p:nvPr/>
        </p:nvSpPr>
        <p:spPr>
          <a:xfrm>
            <a:off x="685800" y="5878258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お顔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09B760EB-D5E2-FE90-A524-02A02F497746}"/>
              </a:ext>
            </a:extLst>
          </p:cNvPr>
          <p:cNvSpPr txBox="1"/>
          <p:nvPr/>
        </p:nvSpPr>
        <p:spPr>
          <a:xfrm>
            <a:off x="2718374" y="5878258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ハンドマッサージ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お顔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27" name="TextBox 34">
            <a:extLst>
              <a:ext uri="{FF2B5EF4-FFF2-40B4-BE49-F238E27FC236}">
                <a16:creationId xmlns:a16="http://schemas.microsoft.com/office/drawing/2014/main" id="{1B0EF660-137F-63DA-AA94-6D55C1C4DF66}"/>
              </a:ext>
            </a:extLst>
          </p:cNvPr>
          <p:cNvSpPr txBox="1"/>
          <p:nvPr/>
        </p:nvSpPr>
        <p:spPr>
          <a:xfrm>
            <a:off x="4724400" y="5878258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EP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エレクトロポレーション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お顔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28" name="TextBox 35">
            <a:extLst>
              <a:ext uri="{FF2B5EF4-FFF2-40B4-BE49-F238E27FC236}">
                <a16:creationId xmlns:a16="http://schemas.microsoft.com/office/drawing/2014/main" id="{BA871892-8641-873A-6DBA-584C925621E6}"/>
              </a:ext>
            </a:extLst>
          </p:cNvPr>
          <p:cNvSpPr txBox="1"/>
          <p:nvPr/>
        </p:nvSpPr>
        <p:spPr>
          <a:xfrm>
            <a:off x="6858000" y="5878258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イーエムエス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お顔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D7689F-C636-0ED8-8404-8066791DA7C3}"/>
              </a:ext>
            </a:extLst>
          </p:cNvPr>
          <p:cNvSpPr txBox="1"/>
          <p:nvPr/>
        </p:nvSpPr>
        <p:spPr>
          <a:xfrm>
            <a:off x="6989794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589E2639-51D4-7B00-716F-D14BB2A68B90}"/>
              </a:ext>
            </a:extLst>
          </p:cNvPr>
          <p:cNvSpPr txBox="1"/>
          <p:nvPr/>
        </p:nvSpPr>
        <p:spPr>
          <a:xfrm>
            <a:off x="4759860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2A6BE224-FCDE-8ADE-CEB3-3273BD53C990}"/>
              </a:ext>
            </a:extLst>
          </p:cNvPr>
          <p:cNvSpPr txBox="1"/>
          <p:nvPr/>
        </p:nvSpPr>
        <p:spPr>
          <a:xfrm>
            <a:off x="2853012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B84C75E8-D442-EA1B-6697-5DE904D0130A}"/>
              </a:ext>
            </a:extLst>
          </p:cNvPr>
          <p:cNvSpPr/>
          <p:nvPr/>
        </p:nvSpPr>
        <p:spPr>
          <a:xfrm>
            <a:off x="8351588" y="5507220"/>
            <a:ext cx="654026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3" name="Group 16">
            <a:extLst>
              <a:ext uri="{FF2B5EF4-FFF2-40B4-BE49-F238E27FC236}">
                <a16:creationId xmlns:a16="http://schemas.microsoft.com/office/drawing/2014/main" id="{C28B4041-CD54-9CC3-B0AD-10CDBE4F915A}"/>
              </a:ext>
            </a:extLst>
          </p:cNvPr>
          <p:cNvGrpSpPr/>
          <p:nvPr/>
        </p:nvGrpSpPr>
        <p:grpSpPr>
          <a:xfrm>
            <a:off x="1409597" y="5253877"/>
            <a:ext cx="524789" cy="524789"/>
            <a:chOff x="0" y="0"/>
            <a:chExt cx="812800" cy="812800"/>
          </a:xfrm>
        </p:grpSpPr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76223E58-4EAC-B6B8-D0F7-B28736B23A6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TextBox 18">
              <a:extLst>
                <a:ext uri="{FF2B5EF4-FFF2-40B4-BE49-F238E27FC236}">
                  <a16:creationId xmlns:a16="http://schemas.microsoft.com/office/drawing/2014/main" id="{3310E365-D625-AB08-0662-8AAB2CBD82BC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TextBox 28">
            <a:extLst>
              <a:ext uri="{FF2B5EF4-FFF2-40B4-BE49-F238E27FC236}">
                <a16:creationId xmlns:a16="http://schemas.microsoft.com/office/drawing/2014/main" id="{1129B33F-2BB2-E6F2-0F4B-F70ADF4203B9}"/>
              </a:ext>
            </a:extLst>
          </p:cNvPr>
          <p:cNvSpPr txBox="1"/>
          <p:nvPr/>
        </p:nvSpPr>
        <p:spPr>
          <a:xfrm>
            <a:off x="834117" y="535487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01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96229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2BE53B6-6C85-3DF8-0570-0C7C8BC06D0B}"/>
              </a:ext>
            </a:extLst>
          </p:cNvPr>
          <p:cNvSpPr/>
          <p:nvPr/>
        </p:nvSpPr>
        <p:spPr>
          <a:xfrm>
            <a:off x="4845849" y="2453052"/>
            <a:ext cx="4100442" cy="1617729"/>
          </a:xfrm>
          <a:prstGeom prst="rect">
            <a:avLst/>
          </a:prstGeom>
          <a:solidFill>
            <a:srgbClr val="FDE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1" y="440804"/>
            <a:ext cx="3924320" cy="557721"/>
            <a:chOff x="0" y="0"/>
            <a:chExt cx="5232427" cy="743628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466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セルフ導入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63B53D-E5E2-0395-8960-7A138A2F2D3C}"/>
              </a:ext>
            </a:extLst>
          </p:cNvPr>
          <p:cNvSpPr/>
          <p:nvPr/>
        </p:nvSpPr>
        <p:spPr>
          <a:xfrm>
            <a:off x="572161" y="2453052"/>
            <a:ext cx="4100442" cy="1617729"/>
          </a:xfrm>
          <a:prstGeom prst="rect">
            <a:avLst/>
          </a:prstGeom>
          <a:solidFill>
            <a:srgbClr val="DCEE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1" name="Group 16">
            <a:extLst>
              <a:ext uri="{FF2B5EF4-FFF2-40B4-BE49-F238E27FC236}">
                <a16:creationId xmlns:a16="http://schemas.microsoft.com/office/drawing/2014/main" id="{08520F03-B750-2B0B-526B-CC482C7F6B83}"/>
              </a:ext>
            </a:extLst>
          </p:cNvPr>
          <p:cNvGrpSpPr/>
          <p:nvPr/>
        </p:nvGrpSpPr>
        <p:grpSpPr>
          <a:xfrm>
            <a:off x="558788" y="2207774"/>
            <a:ext cx="524789" cy="524789"/>
            <a:chOff x="0" y="0"/>
            <a:chExt cx="812800" cy="812800"/>
          </a:xfrm>
        </p:grpSpPr>
        <p:sp>
          <p:nvSpPr>
            <p:cNvPr id="172" name="Freeform 17">
              <a:extLst>
                <a:ext uri="{FF2B5EF4-FFF2-40B4-BE49-F238E27FC236}">
                  <a16:creationId xmlns:a16="http://schemas.microsoft.com/office/drawing/2014/main" id="{C2CD2CF8-F233-FE51-9D35-0CE746CD5CD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3" name="TextBox 18">
              <a:extLst>
                <a:ext uri="{FF2B5EF4-FFF2-40B4-BE49-F238E27FC236}">
                  <a16:creationId xmlns:a16="http://schemas.microsoft.com/office/drawing/2014/main" id="{9BD777DF-27E1-2820-4525-C41FB00E93C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5" name="TextBox 28">
            <a:extLst>
              <a:ext uri="{FF2B5EF4-FFF2-40B4-BE49-F238E27FC236}">
                <a16:creationId xmlns:a16="http://schemas.microsoft.com/office/drawing/2014/main" id="{632E51DE-7671-D8A1-9807-5862A0819E18}"/>
              </a:ext>
            </a:extLst>
          </p:cNvPr>
          <p:cNvSpPr txBox="1"/>
          <p:nvPr/>
        </p:nvSpPr>
        <p:spPr>
          <a:xfrm>
            <a:off x="-17952" y="231348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ja-JP" altLang="en-US" sz="1727" dirty="0">
                <a:solidFill>
                  <a:srgbClr val="E4E6D6"/>
                </a:solidFill>
                <a:latin typeface="+mj-ea"/>
                <a:ea typeface="+mj-ea"/>
              </a:rPr>
              <a:t>例１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56" name="TextBox 32">
            <a:extLst>
              <a:ext uri="{FF2B5EF4-FFF2-40B4-BE49-F238E27FC236}">
                <a16:creationId xmlns:a16="http://schemas.microsoft.com/office/drawing/2014/main" id="{BB9088D8-C172-847E-D79C-C84CE0C404EE}"/>
              </a:ext>
            </a:extLst>
          </p:cNvPr>
          <p:cNvSpPr txBox="1"/>
          <p:nvPr/>
        </p:nvSpPr>
        <p:spPr>
          <a:xfrm>
            <a:off x="228600" y="2761143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160" name="TextBox 36">
            <a:extLst>
              <a:ext uri="{FF2B5EF4-FFF2-40B4-BE49-F238E27FC236}">
                <a16:creationId xmlns:a16="http://schemas.microsoft.com/office/drawing/2014/main" id="{F18E7361-BBEC-F516-6E89-CDF8EBB300E9}"/>
              </a:ext>
            </a:extLst>
          </p:cNvPr>
          <p:cNvSpPr txBox="1"/>
          <p:nvPr/>
        </p:nvSpPr>
        <p:spPr>
          <a:xfrm>
            <a:off x="575143" y="1410560"/>
            <a:ext cx="8244941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AUTO</a:t>
            </a:r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モードでしっかりお手入れ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【</a:t>
            </a:r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１５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分】</a:t>
            </a:r>
          </a:p>
          <a:p>
            <a:pPr algn="l"/>
            <a:r>
              <a:rPr lang="ja-JP" altLang="en-US" sz="20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頭皮から足先まで気になる部分好きなだけコース</a:t>
            </a:r>
            <a:endParaRPr lang="en-US" sz="2000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161" name="AutoShape 37">
            <a:extLst>
              <a:ext uri="{FF2B5EF4-FFF2-40B4-BE49-F238E27FC236}">
                <a16:creationId xmlns:a16="http://schemas.microsoft.com/office/drawing/2014/main" id="{D6499B53-A051-5F01-C70B-CC3D4BBFBE11}"/>
              </a:ext>
            </a:extLst>
          </p:cNvPr>
          <p:cNvSpPr/>
          <p:nvPr/>
        </p:nvSpPr>
        <p:spPr>
          <a:xfrm flipV="1">
            <a:off x="575143" y="2046394"/>
            <a:ext cx="8603314" cy="0"/>
          </a:xfrm>
          <a:prstGeom prst="line">
            <a:avLst/>
          </a:prstGeom>
          <a:ln w="254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8A16DCF8-5E49-BD05-60C0-D484A09CCE5F}"/>
              </a:ext>
            </a:extLst>
          </p:cNvPr>
          <p:cNvGrpSpPr/>
          <p:nvPr/>
        </p:nvGrpSpPr>
        <p:grpSpPr>
          <a:xfrm>
            <a:off x="572161" y="4349286"/>
            <a:ext cx="4148645" cy="908514"/>
            <a:chOff x="572161" y="4349286"/>
            <a:chExt cx="4148645" cy="908514"/>
          </a:xfrm>
        </p:grpSpPr>
        <p:sp>
          <p:nvSpPr>
            <p:cNvPr id="97" name="TextBox 36">
              <a:extLst>
                <a:ext uri="{FF2B5EF4-FFF2-40B4-BE49-F238E27FC236}">
                  <a16:creationId xmlns:a16="http://schemas.microsoft.com/office/drawing/2014/main" id="{D47C7C8F-4BC4-05BF-5B66-9764967A553D}"/>
                </a:ext>
              </a:extLst>
            </p:cNvPr>
            <p:cNvSpPr txBox="1"/>
            <p:nvPr/>
          </p:nvSpPr>
          <p:spPr>
            <a:xfrm>
              <a:off x="572161" y="4349286"/>
              <a:ext cx="3542639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ja-JP" alt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メイクの上からリフトアップ</a:t>
              </a:r>
              <a:r>
                <a:rPr lang="en-US" altLang="ja-JP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【</a:t>
              </a:r>
              <a:r>
                <a:rPr lang="ja-JP" alt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５分</a:t>
              </a:r>
              <a:r>
                <a:rPr lang="en-US" altLang="ja-JP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】</a:t>
              </a:r>
            </a:p>
            <a:p>
              <a:pPr algn="l"/>
              <a:r>
                <a:rPr lang="ja-JP" altLang="en-US" sz="20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サーマルフラクショナル</a:t>
              </a:r>
              <a:endParaRPr lang="en-US" sz="20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endParaRPr>
            </a:p>
          </p:txBody>
        </p:sp>
        <p:sp>
          <p:nvSpPr>
            <p:cNvPr id="98" name="AutoShape 37">
              <a:extLst>
                <a:ext uri="{FF2B5EF4-FFF2-40B4-BE49-F238E27FC236}">
                  <a16:creationId xmlns:a16="http://schemas.microsoft.com/office/drawing/2014/main" id="{EA3AE621-1125-97D0-F413-1939AC785BB4}"/>
                </a:ext>
              </a:extLst>
            </p:cNvPr>
            <p:cNvSpPr/>
            <p:nvPr/>
          </p:nvSpPr>
          <p:spPr>
            <a:xfrm flipV="1">
              <a:off x="575143" y="5257800"/>
              <a:ext cx="4097460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" name="TextBox 38">
              <a:extLst>
                <a:ext uri="{FF2B5EF4-FFF2-40B4-BE49-F238E27FC236}">
                  <a16:creationId xmlns:a16="http://schemas.microsoft.com/office/drawing/2014/main" id="{2BFCBCA7-FBE7-DBE0-D071-C496A956F574}"/>
                </a:ext>
              </a:extLst>
            </p:cNvPr>
            <p:cNvSpPr txBox="1"/>
            <p:nvPr/>
          </p:nvSpPr>
          <p:spPr>
            <a:xfrm>
              <a:off x="2266254" y="4901763"/>
              <a:ext cx="2454552" cy="2621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207"/>
                </a:lnSpc>
                <a:spcBef>
                  <a:spcPct val="0"/>
                </a:spcBef>
              </a:pPr>
              <a:r>
                <a:rPr lang="ja-JP" altLang="en-US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定価：</a:t>
              </a:r>
              <a:r>
                <a:rPr lang="en-US" altLang="ja-JP" b="1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2,200</a:t>
              </a:r>
              <a:r>
                <a:rPr lang="ja-JP" altLang="en-US" b="1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円</a:t>
              </a:r>
              <a:r>
                <a:rPr 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（</a:t>
              </a:r>
              <a:r>
                <a:rPr lang="en-US" sz="1600" dirty="0" err="1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税込</a:t>
              </a:r>
              <a:r>
                <a:rPr 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）</a:t>
              </a:r>
              <a:endParaRPr 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endParaRPr>
            </a:p>
          </p:txBody>
        </p:sp>
      </p:grpSp>
      <p:sp>
        <p:nvSpPr>
          <p:cNvPr id="6" name="TextBox 38">
            <a:extLst>
              <a:ext uri="{FF2B5EF4-FFF2-40B4-BE49-F238E27FC236}">
                <a16:creationId xmlns:a16="http://schemas.microsoft.com/office/drawing/2014/main" id="{4A30A426-A800-DF3D-F92A-D34BF0B971E3}"/>
              </a:ext>
            </a:extLst>
          </p:cNvPr>
          <p:cNvSpPr txBox="1"/>
          <p:nvPr/>
        </p:nvSpPr>
        <p:spPr>
          <a:xfrm>
            <a:off x="6723905" y="1603834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2,200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grpSp>
        <p:nvGrpSpPr>
          <p:cNvPr id="8" name="Group 16">
            <a:extLst>
              <a:ext uri="{FF2B5EF4-FFF2-40B4-BE49-F238E27FC236}">
                <a16:creationId xmlns:a16="http://schemas.microsoft.com/office/drawing/2014/main" id="{6F359342-9D1D-7CD1-CAC7-5DB5B48A8332}"/>
              </a:ext>
            </a:extLst>
          </p:cNvPr>
          <p:cNvGrpSpPr/>
          <p:nvPr/>
        </p:nvGrpSpPr>
        <p:grpSpPr>
          <a:xfrm>
            <a:off x="4876800" y="2233156"/>
            <a:ext cx="524789" cy="524789"/>
            <a:chOff x="0" y="0"/>
            <a:chExt cx="812800" cy="812800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FD36455D-D59C-E038-DF09-119293417E7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B2D4A6FE-D5BA-1605-2905-BD39302ED2E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28">
            <a:extLst>
              <a:ext uri="{FF2B5EF4-FFF2-40B4-BE49-F238E27FC236}">
                <a16:creationId xmlns:a16="http://schemas.microsoft.com/office/drawing/2014/main" id="{4153E09F-D543-2A7B-1DD2-D62D8114CEE9}"/>
              </a:ext>
            </a:extLst>
          </p:cNvPr>
          <p:cNvSpPr txBox="1"/>
          <p:nvPr/>
        </p:nvSpPr>
        <p:spPr>
          <a:xfrm>
            <a:off x="4300060" y="2338139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ja-JP" altLang="en-US" sz="1727" dirty="0">
                <a:solidFill>
                  <a:srgbClr val="E4E6D6"/>
                </a:solidFill>
                <a:latin typeface="+mj-ea"/>
                <a:ea typeface="+mj-ea"/>
              </a:rPr>
              <a:t>例２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8DF8D064-751C-1107-6942-0B75FEEC2602}"/>
              </a:ext>
            </a:extLst>
          </p:cNvPr>
          <p:cNvSpPr txBox="1"/>
          <p:nvPr/>
        </p:nvSpPr>
        <p:spPr>
          <a:xfrm>
            <a:off x="1620536" y="2761143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EP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Mode</a:t>
            </a: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エレクトロポレーション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4278F63B-C686-5DF5-BC2D-0BA8D8A708FA}"/>
              </a:ext>
            </a:extLst>
          </p:cNvPr>
          <p:cNvSpPr txBox="1"/>
          <p:nvPr/>
        </p:nvSpPr>
        <p:spPr>
          <a:xfrm>
            <a:off x="3023174" y="2761143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E08CB352-1C39-93B6-2EFA-867B2EEE4253}"/>
              </a:ext>
            </a:extLst>
          </p:cNvPr>
          <p:cNvSpPr txBox="1"/>
          <p:nvPr/>
        </p:nvSpPr>
        <p:spPr>
          <a:xfrm>
            <a:off x="5003564" y="2753938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A4B1187F-3061-E6E9-20E2-AAE26EB97B7D}"/>
              </a:ext>
            </a:extLst>
          </p:cNvPr>
          <p:cNvSpPr txBox="1"/>
          <p:nvPr/>
        </p:nvSpPr>
        <p:spPr>
          <a:xfrm>
            <a:off x="6833174" y="2753938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足首・ふくらはぎ・手首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</a:t>
            </a: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分〉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C6BD5BA-CE2E-BE4F-97BA-DE6B5402FC62}"/>
              </a:ext>
            </a:extLst>
          </p:cNvPr>
          <p:cNvSpPr/>
          <p:nvPr/>
        </p:nvSpPr>
        <p:spPr>
          <a:xfrm>
            <a:off x="558788" y="5419321"/>
            <a:ext cx="4100442" cy="1617729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C713D59-F247-77A2-3854-EE005EA56BB3}"/>
              </a:ext>
            </a:extLst>
          </p:cNvPr>
          <p:cNvSpPr/>
          <p:nvPr/>
        </p:nvSpPr>
        <p:spPr>
          <a:xfrm>
            <a:off x="4894738" y="5409298"/>
            <a:ext cx="4100442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2B5BF66-1788-0CC1-22BB-5E072EF666E2}"/>
              </a:ext>
            </a:extLst>
          </p:cNvPr>
          <p:cNvGrpSpPr/>
          <p:nvPr/>
        </p:nvGrpSpPr>
        <p:grpSpPr>
          <a:xfrm>
            <a:off x="4887164" y="4544423"/>
            <a:ext cx="4145663" cy="713377"/>
            <a:chOff x="575143" y="4544423"/>
            <a:chExt cx="4145663" cy="713377"/>
          </a:xfrm>
        </p:grpSpPr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61D8D8C0-AA04-AC1B-D138-D3BDDD575469}"/>
                </a:ext>
              </a:extLst>
            </p:cNvPr>
            <p:cNvSpPr txBox="1"/>
            <p:nvPr/>
          </p:nvSpPr>
          <p:spPr>
            <a:xfrm>
              <a:off x="582717" y="4544423"/>
              <a:ext cx="3944462" cy="2196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744"/>
                </a:lnSpc>
              </a:pPr>
              <a:r>
                <a:rPr lang="ja-JP" altLang="en-US" sz="20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全機能お試しコース</a:t>
              </a:r>
              <a:r>
                <a:rPr lang="en-US" altLang="ja-JP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【</a:t>
              </a:r>
              <a:r>
                <a:rPr lang="ja-JP" alt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１０分</a:t>
              </a:r>
              <a:r>
                <a:rPr lang="en-US" altLang="ja-JP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】</a:t>
              </a:r>
            </a:p>
          </p:txBody>
        </p:sp>
        <p:sp>
          <p:nvSpPr>
            <p:cNvPr id="22" name="AutoShape 37">
              <a:extLst>
                <a:ext uri="{FF2B5EF4-FFF2-40B4-BE49-F238E27FC236}">
                  <a16:creationId xmlns:a16="http://schemas.microsoft.com/office/drawing/2014/main" id="{F34C9C38-6E28-75E1-3984-79FAC2C8C75B}"/>
                </a:ext>
              </a:extLst>
            </p:cNvPr>
            <p:cNvSpPr/>
            <p:nvPr/>
          </p:nvSpPr>
          <p:spPr>
            <a:xfrm flipV="1">
              <a:off x="575143" y="5257800"/>
              <a:ext cx="4097460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" name="TextBox 38">
              <a:extLst>
                <a:ext uri="{FF2B5EF4-FFF2-40B4-BE49-F238E27FC236}">
                  <a16:creationId xmlns:a16="http://schemas.microsoft.com/office/drawing/2014/main" id="{DCAF0B98-BAFE-CE41-4D82-AAC7FC2D7454}"/>
                </a:ext>
              </a:extLst>
            </p:cNvPr>
            <p:cNvSpPr txBox="1"/>
            <p:nvPr/>
          </p:nvSpPr>
          <p:spPr>
            <a:xfrm>
              <a:off x="2266254" y="4901763"/>
              <a:ext cx="2454552" cy="2621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207"/>
                </a:lnSpc>
                <a:spcBef>
                  <a:spcPct val="0"/>
                </a:spcBef>
              </a:pPr>
              <a:r>
                <a:rPr lang="ja-JP" altLang="en-US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定価：</a:t>
              </a:r>
              <a:r>
                <a:rPr lang="en-US" altLang="ja-JP" b="1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1,500</a:t>
              </a:r>
              <a:r>
                <a:rPr lang="ja-JP" altLang="en-US" b="1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円</a:t>
              </a:r>
              <a:r>
                <a:rPr 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（</a:t>
              </a:r>
              <a:r>
                <a:rPr lang="en-US" sz="1600" dirty="0" err="1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税込</a:t>
              </a:r>
              <a:r>
                <a:rPr 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）</a:t>
              </a:r>
              <a:endParaRPr 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endParaRPr>
            </a:p>
          </p:txBody>
        </p:sp>
      </p:grpSp>
      <p:sp>
        <p:nvSpPr>
          <p:cNvPr id="24" name="TextBox 35">
            <a:extLst>
              <a:ext uri="{FF2B5EF4-FFF2-40B4-BE49-F238E27FC236}">
                <a16:creationId xmlns:a16="http://schemas.microsoft.com/office/drawing/2014/main" id="{78C1CA9B-9534-2A88-7404-0BB97DCD9E10}"/>
              </a:ext>
            </a:extLst>
          </p:cNvPr>
          <p:cNvSpPr txBox="1"/>
          <p:nvPr/>
        </p:nvSpPr>
        <p:spPr>
          <a:xfrm>
            <a:off x="1555758" y="5711697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サーマルフラクショナル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全顔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200ショット</a:t>
            </a: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〈５分〉</a:t>
            </a:r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id="{CC29A003-8669-9773-5A99-FB3B1C0E282C}"/>
              </a:ext>
            </a:extLst>
          </p:cNvPr>
          <p:cNvSpPr txBox="1"/>
          <p:nvPr/>
        </p:nvSpPr>
        <p:spPr>
          <a:xfrm>
            <a:off x="4398576" y="5674913"/>
            <a:ext cx="2006026" cy="376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6" name="TextBox 32">
            <a:extLst>
              <a:ext uri="{FF2B5EF4-FFF2-40B4-BE49-F238E27FC236}">
                <a16:creationId xmlns:a16="http://schemas.microsoft.com/office/drawing/2014/main" id="{9CB2C666-E41D-DDE2-7EC8-3399D66AD450}"/>
              </a:ext>
            </a:extLst>
          </p:cNvPr>
          <p:cNvSpPr txBox="1"/>
          <p:nvPr/>
        </p:nvSpPr>
        <p:spPr>
          <a:xfrm>
            <a:off x="5932881" y="5691974"/>
            <a:ext cx="2006026" cy="376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EP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Mode</a:t>
            </a: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エレクトロポレーション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7" name="TextBox 32">
            <a:extLst>
              <a:ext uri="{FF2B5EF4-FFF2-40B4-BE49-F238E27FC236}">
                <a16:creationId xmlns:a16="http://schemas.microsoft.com/office/drawing/2014/main" id="{0DEBDB61-D8C1-1CD5-0C70-A9C8017BD6B2}"/>
              </a:ext>
            </a:extLst>
          </p:cNvPr>
          <p:cNvSpPr txBox="1"/>
          <p:nvPr/>
        </p:nvSpPr>
        <p:spPr>
          <a:xfrm>
            <a:off x="7393799" y="5691973"/>
            <a:ext cx="2006026" cy="376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</a:t>
            </a:r>
          </a:p>
        </p:txBody>
      </p:sp>
      <p:sp>
        <p:nvSpPr>
          <p:cNvPr id="28" name="TextBox 32">
            <a:extLst>
              <a:ext uri="{FF2B5EF4-FFF2-40B4-BE49-F238E27FC236}">
                <a16:creationId xmlns:a16="http://schemas.microsoft.com/office/drawing/2014/main" id="{31749C26-CC5D-E646-4251-2AE78056BBF1}"/>
              </a:ext>
            </a:extLst>
          </p:cNvPr>
          <p:cNvSpPr txBox="1"/>
          <p:nvPr/>
        </p:nvSpPr>
        <p:spPr>
          <a:xfrm>
            <a:off x="5003564" y="6374035"/>
            <a:ext cx="2006026" cy="376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TF Mode</a:t>
            </a:r>
          </a:p>
          <a:p>
            <a:pPr algn="ctr">
              <a:lnSpc>
                <a:spcPts val="1517"/>
              </a:lnSpc>
            </a:pPr>
            <a:r>
              <a:rPr lang="en-US" altLang="ja-JP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サーマルフラクショナル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id="{6FE36BC9-16BC-A547-AFC2-B57C9FC99D2E}"/>
              </a:ext>
            </a:extLst>
          </p:cNvPr>
          <p:cNvSpPr txBox="1"/>
          <p:nvPr/>
        </p:nvSpPr>
        <p:spPr>
          <a:xfrm>
            <a:off x="7162906" y="6834168"/>
            <a:ext cx="2006026" cy="183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全機能お試しできます！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6A4C01D2-47E1-DBD3-7CC9-57C5361A4095}"/>
              </a:ext>
            </a:extLst>
          </p:cNvPr>
          <p:cNvSpPr txBox="1"/>
          <p:nvPr/>
        </p:nvSpPr>
        <p:spPr>
          <a:xfrm>
            <a:off x="6886545" y="6382098"/>
            <a:ext cx="2006026" cy="376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MC Mode</a:t>
            </a:r>
          </a:p>
          <a:p>
            <a:pPr algn="ctr">
              <a:lnSpc>
                <a:spcPts val="1517"/>
              </a:lnSpc>
            </a:pPr>
            <a:r>
              <a:rPr lang="ja-JP" alt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マイクロカレント</a:t>
            </a:r>
            <a:endParaRPr lang="en-US" altLang="ja-JP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800924-EB46-6777-4E36-357FC1F39C70}"/>
              </a:ext>
            </a:extLst>
          </p:cNvPr>
          <p:cNvSpPr txBox="1"/>
          <p:nvPr/>
        </p:nvSpPr>
        <p:spPr>
          <a:xfrm>
            <a:off x="938291" y="3710393"/>
            <a:ext cx="2006026" cy="19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ja-JP" altLang="en-US" sz="1200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▶</a:t>
            </a:r>
            <a:endParaRPr lang="en-US" sz="1200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4" name="TextBox 32">
            <a:extLst>
              <a:ext uri="{FF2B5EF4-FFF2-40B4-BE49-F238E27FC236}">
                <a16:creationId xmlns:a16="http://schemas.microsoft.com/office/drawing/2014/main" id="{0BF889E1-0D5A-DFB0-BF05-950903BA02C3}"/>
              </a:ext>
            </a:extLst>
          </p:cNvPr>
          <p:cNvSpPr txBox="1"/>
          <p:nvPr/>
        </p:nvSpPr>
        <p:spPr>
          <a:xfrm>
            <a:off x="2361116" y="3710393"/>
            <a:ext cx="2006026" cy="19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ja-JP" altLang="en-US" sz="1200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▶</a:t>
            </a:r>
            <a:endParaRPr lang="en-US" sz="1200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5" name="TextBox 32">
            <a:extLst>
              <a:ext uri="{FF2B5EF4-FFF2-40B4-BE49-F238E27FC236}">
                <a16:creationId xmlns:a16="http://schemas.microsoft.com/office/drawing/2014/main" id="{CEA345E7-6D12-E632-5D0A-6BD8683F16F4}"/>
              </a:ext>
            </a:extLst>
          </p:cNvPr>
          <p:cNvSpPr txBox="1"/>
          <p:nvPr/>
        </p:nvSpPr>
        <p:spPr>
          <a:xfrm>
            <a:off x="5883532" y="3704839"/>
            <a:ext cx="2006026" cy="19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ja-JP" altLang="en-US" sz="1200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▶</a:t>
            </a:r>
            <a:endParaRPr lang="en-US" sz="1200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7489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1" y="440804"/>
            <a:ext cx="3924320" cy="557721"/>
            <a:chOff x="0" y="0"/>
            <a:chExt cx="5232427" cy="743628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466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痩身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サロン導入メニュー例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80" name="TextBox 28">
            <a:extLst>
              <a:ext uri="{FF2B5EF4-FFF2-40B4-BE49-F238E27FC236}">
                <a16:creationId xmlns:a16="http://schemas.microsoft.com/office/drawing/2014/main" id="{0B8084A0-D41D-40D7-108C-7DFB1958BCA8}"/>
              </a:ext>
            </a:extLst>
          </p:cNvPr>
          <p:cNvSpPr txBox="1"/>
          <p:nvPr/>
        </p:nvSpPr>
        <p:spPr>
          <a:xfrm>
            <a:off x="6837300" y="229346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1" name="TextBox 28">
            <a:extLst>
              <a:ext uri="{FF2B5EF4-FFF2-40B4-BE49-F238E27FC236}">
                <a16:creationId xmlns:a16="http://schemas.microsoft.com/office/drawing/2014/main" id="{905BF32B-7DE6-CD59-1DDF-2C76AD4188E3}"/>
              </a:ext>
            </a:extLst>
          </p:cNvPr>
          <p:cNvSpPr txBox="1"/>
          <p:nvPr/>
        </p:nvSpPr>
        <p:spPr>
          <a:xfrm>
            <a:off x="4759860" y="228229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2" name="TextBox 28">
            <a:extLst>
              <a:ext uri="{FF2B5EF4-FFF2-40B4-BE49-F238E27FC236}">
                <a16:creationId xmlns:a16="http://schemas.microsoft.com/office/drawing/2014/main" id="{F0405667-5447-5E2A-79B2-E74632E9F543}"/>
              </a:ext>
            </a:extLst>
          </p:cNvPr>
          <p:cNvSpPr txBox="1"/>
          <p:nvPr/>
        </p:nvSpPr>
        <p:spPr>
          <a:xfrm>
            <a:off x="2853012" y="2260628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33EFC9-AEEC-3AF3-8FA0-8C29417812D2}"/>
              </a:ext>
            </a:extLst>
          </p:cNvPr>
          <p:cNvSpPr/>
          <p:nvPr/>
        </p:nvSpPr>
        <p:spPr>
          <a:xfrm>
            <a:off x="8420213" y="5516120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FA29228D-6110-C30A-EDB6-AAFFECEEC6EC}"/>
              </a:ext>
            </a:extLst>
          </p:cNvPr>
          <p:cNvGrpSpPr/>
          <p:nvPr/>
        </p:nvGrpSpPr>
        <p:grpSpPr>
          <a:xfrm>
            <a:off x="572161" y="4418730"/>
            <a:ext cx="8606296" cy="2711059"/>
            <a:chOff x="572161" y="4418730"/>
            <a:chExt cx="8606296" cy="2711059"/>
          </a:xfrm>
        </p:grpSpPr>
        <p:grpSp>
          <p:nvGrpSpPr>
            <p:cNvPr id="84" name="Group 4">
              <a:extLst>
                <a:ext uri="{FF2B5EF4-FFF2-40B4-BE49-F238E27FC236}">
                  <a16:creationId xmlns:a16="http://schemas.microsoft.com/office/drawing/2014/main" id="{BE9B6283-DC18-5085-AA3A-772D5420AC47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14" name="Freeform 5">
                <a:extLst>
                  <a:ext uri="{FF2B5EF4-FFF2-40B4-BE49-F238E27FC236}">
                    <a16:creationId xmlns:a16="http://schemas.microsoft.com/office/drawing/2014/main" id="{D95C68DC-9E02-ED63-F265-3C2A143E459F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TextBox 6">
                <a:extLst>
                  <a:ext uri="{FF2B5EF4-FFF2-40B4-BE49-F238E27FC236}">
                    <a16:creationId xmlns:a16="http://schemas.microsoft.com/office/drawing/2014/main" id="{AE359D79-EA91-39B8-A4F1-0EF846BD17B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5" name="Group 7">
              <a:extLst>
                <a:ext uri="{FF2B5EF4-FFF2-40B4-BE49-F238E27FC236}">
                  <a16:creationId xmlns:a16="http://schemas.microsoft.com/office/drawing/2014/main" id="{2F19B6D7-D376-7EBC-89CF-366E403FD1C6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A8A136DA-474A-84C0-D85D-B27A38E15FC7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DFC22A00-1981-897F-584F-A399E0AE7B00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6" name="Group 10">
              <a:extLst>
                <a:ext uri="{FF2B5EF4-FFF2-40B4-BE49-F238E27FC236}">
                  <a16:creationId xmlns:a16="http://schemas.microsoft.com/office/drawing/2014/main" id="{9DBD5913-5DBE-57C5-C089-39F3A188E045}"/>
                </a:ext>
              </a:extLst>
            </p:cNvPr>
            <p:cNvGrpSpPr/>
            <p:nvPr/>
          </p:nvGrpSpPr>
          <p:grpSpPr>
            <a:xfrm>
              <a:off x="4513960" y="5512058"/>
              <a:ext cx="2290238" cy="1617731"/>
              <a:chOff x="0" y="0"/>
              <a:chExt cx="992881" cy="701330"/>
            </a:xfrm>
          </p:grpSpPr>
          <p:sp>
            <p:nvSpPr>
              <p:cNvPr id="110" name="Freeform 11">
                <a:extLst>
                  <a:ext uri="{FF2B5EF4-FFF2-40B4-BE49-F238E27FC236}">
                    <a16:creationId xmlns:a16="http://schemas.microsoft.com/office/drawing/2014/main" id="{4213E76C-C658-3A35-9209-C945904B41E8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1" name="TextBox 12">
                <a:extLst>
                  <a:ext uri="{FF2B5EF4-FFF2-40B4-BE49-F238E27FC236}">
                    <a16:creationId xmlns:a16="http://schemas.microsoft.com/office/drawing/2014/main" id="{10BECCFF-55B6-44D7-DBD0-16E9264158F6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7" name="Group 13">
              <a:extLst>
                <a:ext uri="{FF2B5EF4-FFF2-40B4-BE49-F238E27FC236}">
                  <a16:creationId xmlns:a16="http://schemas.microsoft.com/office/drawing/2014/main" id="{8A7FFCD9-D25D-2DBE-950C-9CF425E50315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08" name="Freeform 14">
                <a:extLst>
                  <a:ext uri="{FF2B5EF4-FFF2-40B4-BE49-F238E27FC236}">
                    <a16:creationId xmlns:a16="http://schemas.microsoft.com/office/drawing/2014/main" id="{ABB1B61F-E034-6ECD-1747-018726792D6F}"/>
                  </a:ext>
                </a:extLst>
              </p:cNvPr>
              <p:cNvSpPr/>
              <p:nvPr/>
            </p:nvSpPr>
            <p:spPr>
              <a:xfrm>
                <a:off x="0" y="0"/>
                <a:ext cx="1082987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9" name="TextBox 15">
                <a:extLst>
                  <a:ext uri="{FF2B5EF4-FFF2-40B4-BE49-F238E27FC236}">
                    <a16:creationId xmlns:a16="http://schemas.microsoft.com/office/drawing/2014/main" id="{3E3106D1-4CCD-AB37-C915-7AE6F23B95ED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6385A369-B9BC-8114-C2BE-9B5F106B93E2}"/>
                </a:ext>
              </a:extLst>
            </p:cNvPr>
            <p:cNvGrpSpPr/>
            <p:nvPr/>
          </p:nvGrpSpPr>
          <p:grpSpPr>
            <a:xfrm>
              <a:off x="572161" y="4418730"/>
              <a:ext cx="8606296" cy="2564868"/>
              <a:chOff x="572161" y="4418730"/>
              <a:chExt cx="8606296" cy="2564868"/>
            </a:xfrm>
          </p:grpSpPr>
          <p:grpSp>
            <p:nvGrpSpPr>
              <p:cNvPr id="88" name="Group 16">
                <a:extLst>
                  <a:ext uri="{FF2B5EF4-FFF2-40B4-BE49-F238E27FC236}">
                    <a16:creationId xmlns:a16="http://schemas.microsoft.com/office/drawing/2014/main" id="{72284031-FABC-B8A9-0BC4-CB5432E157FA}"/>
                  </a:ext>
                </a:extLst>
              </p:cNvPr>
              <p:cNvGrpSpPr/>
              <p:nvPr/>
            </p:nvGrpSpPr>
            <p:grpSpPr>
              <a:xfrm>
                <a:off x="1409597" y="5221980"/>
                <a:ext cx="524789" cy="524789"/>
                <a:chOff x="0" y="0"/>
                <a:chExt cx="812800" cy="812800"/>
              </a:xfrm>
            </p:grpSpPr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5E771299-1815-A515-1107-C7829DBE338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TextBox 18">
                  <a:extLst>
                    <a:ext uri="{FF2B5EF4-FFF2-40B4-BE49-F238E27FC236}">
                      <a16:creationId xmlns:a16="http://schemas.microsoft.com/office/drawing/2014/main" id="{8C2EBB2B-FF37-924D-6524-D52FF6811199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9" name="Group 19">
                <a:extLst>
                  <a:ext uri="{FF2B5EF4-FFF2-40B4-BE49-F238E27FC236}">
                    <a16:creationId xmlns:a16="http://schemas.microsoft.com/office/drawing/2014/main" id="{9BCDE971-522F-7B6B-5DE7-73E7D6AA9510}"/>
                  </a:ext>
                </a:extLst>
              </p:cNvPr>
              <p:cNvGrpSpPr/>
              <p:nvPr/>
            </p:nvGrpSpPr>
            <p:grpSpPr>
              <a:xfrm>
                <a:off x="3432743" y="5199461"/>
                <a:ext cx="524789" cy="553478"/>
                <a:chOff x="15006" y="-120634"/>
                <a:chExt cx="812800" cy="857234"/>
              </a:xfrm>
            </p:grpSpPr>
            <p:sp>
              <p:nvSpPr>
                <p:cNvPr id="104" name="Freeform 20">
                  <a:extLst>
                    <a:ext uri="{FF2B5EF4-FFF2-40B4-BE49-F238E27FC236}">
                      <a16:creationId xmlns:a16="http://schemas.microsoft.com/office/drawing/2014/main" id="{D77939C7-AE54-5B09-1B8F-986335186E7B}"/>
                    </a:ext>
                  </a:extLst>
                </p:cNvPr>
                <p:cNvSpPr/>
                <p:nvPr/>
              </p:nvSpPr>
              <p:spPr>
                <a:xfrm>
                  <a:off x="15006" y="-120634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TextBox 21">
                  <a:extLst>
                    <a:ext uri="{FF2B5EF4-FFF2-40B4-BE49-F238E27FC236}">
                      <a16:creationId xmlns:a16="http://schemas.microsoft.com/office/drawing/2014/main" id="{17F33493-CD22-5B99-FC65-71DF7A6A17E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0" name="Group 22">
                <a:extLst>
                  <a:ext uri="{FF2B5EF4-FFF2-40B4-BE49-F238E27FC236}">
                    <a16:creationId xmlns:a16="http://schemas.microsoft.com/office/drawing/2014/main" id="{96354097-FC07-AFD2-9C3A-A70D2BDA39C3}"/>
                  </a:ext>
                </a:extLst>
              </p:cNvPr>
              <p:cNvGrpSpPr/>
              <p:nvPr/>
            </p:nvGrpSpPr>
            <p:grpSpPr>
              <a:xfrm>
                <a:off x="5346321" y="5199460"/>
                <a:ext cx="524789" cy="553479"/>
                <a:chOff x="29581" y="-120635"/>
                <a:chExt cx="812800" cy="857235"/>
              </a:xfrm>
            </p:grpSpPr>
            <p:sp>
              <p:nvSpPr>
                <p:cNvPr id="102" name="Freeform 23">
                  <a:extLst>
                    <a:ext uri="{FF2B5EF4-FFF2-40B4-BE49-F238E27FC236}">
                      <a16:creationId xmlns:a16="http://schemas.microsoft.com/office/drawing/2014/main" id="{22C626A4-2E8D-200C-60FC-AF0C70DCF61B}"/>
                    </a:ext>
                  </a:extLst>
                </p:cNvPr>
                <p:cNvSpPr/>
                <p:nvPr/>
              </p:nvSpPr>
              <p:spPr>
                <a:xfrm>
                  <a:off x="29581" y="-12063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" name="TextBox 24">
                  <a:extLst>
                    <a:ext uri="{FF2B5EF4-FFF2-40B4-BE49-F238E27FC236}">
                      <a16:creationId xmlns:a16="http://schemas.microsoft.com/office/drawing/2014/main" id="{910EDA4F-9E04-AC37-8C54-2732B735AE1E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1" name="Group 25">
                <a:extLst>
                  <a:ext uri="{FF2B5EF4-FFF2-40B4-BE49-F238E27FC236}">
                    <a16:creationId xmlns:a16="http://schemas.microsoft.com/office/drawing/2014/main" id="{7E355179-3785-5E75-985C-A250DC3D0363}"/>
                  </a:ext>
                </a:extLst>
              </p:cNvPr>
              <p:cNvGrpSpPr/>
              <p:nvPr/>
            </p:nvGrpSpPr>
            <p:grpSpPr>
              <a:xfrm>
                <a:off x="7463239" y="5226058"/>
                <a:ext cx="632226" cy="526881"/>
                <a:chOff x="76200" y="-79440"/>
                <a:chExt cx="979200" cy="816040"/>
              </a:xfrm>
            </p:grpSpPr>
            <p:sp>
              <p:nvSpPr>
                <p:cNvPr id="100" name="Freeform 26">
                  <a:extLst>
                    <a:ext uri="{FF2B5EF4-FFF2-40B4-BE49-F238E27FC236}">
                      <a16:creationId xmlns:a16="http://schemas.microsoft.com/office/drawing/2014/main" id="{54AA9159-A065-CEBE-3CE1-44FC9A024D25}"/>
                    </a:ext>
                  </a:extLst>
                </p:cNvPr>
                <p:cNvSpPr/>
                <p:nvPr/>
              </p:nvSpPr>
              <p:spPr>
                <a:xfrm>
                  <a:off x="242600" y="-7944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" name="TextBox 27">
                  <a:extLst>
                    <a:ext uri="{FF2B5EF4-FFF2-40B4-BE49-F238E27FC236}">
                      <a16:creationId xmlns:a16="http://schemas.microsoft.com/office/drawing/2014/main" id="{5B504179-B56F-1981-1BBA-2825B00D6D3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92" name="TextBox 28">
                <a:extLst>
                  <a:ext uri="{FF2B5EF4-FFF2-40B4-BE49-F238E27FC236}">
                    <a16:creationId xmlns:a16="http://schemas.microsoft.com/office/drawing/2014/main" id="{AAAE51E3-85CF-E999-6C3A-47C5C4DF766C}"/>
                  </a:ext>
                </a:extLst>
              </p:cNvPr>
              <p:cNvSpPr txBox="1"/>
              <p:nvPr/>
            </p:nvSpPr>
            <p:spPr>
              <a:xfrm>
                <a:off x="837187" y="5321559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3" name="TextBox 32">
                <a:extLst>
                  <a:ext uri="{FF2B5EF4-FFF2-40B4-BE49-F238E27FC236}">
                    <a16:creationId xmlns:a16="http://schemas.microsoft.com/office/drawing/2014/main" id="{76026FF7-AF8E-BBC5-FF17-84A2A178F697}"/>
                  </a:ext>
                </a:extLst>
              </p:cNvPr>
              <p:cNvSpPr txBox="1"/>
              <p:nvPr/>
            </p:nvSpPr>
            <p:spPr>
              <a:xfrm>
                <a:off x="859868" y="5822156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4" name="TextBox 33">
                <a:extLst>
                  <a:ext uri="{FF2B5EF4-FFF2-40B4-BE49-F238E27FC236}">
                    <a16:creationId xmlns:a16="http://schemas.microsoft.com/office/drawing/2014/main" id="{A337782A-EFAE-72D0-607F-ED29C50E56C3}"/>
                  </a:ext>
                </a:extLst>
              </p:cNvPr>
              <p:cNvSpPr txBox="1"/>
              <p:nvPr/>
            </p:nvSpPr>
            <p:spPr>
              <a:xfrm>
                <a:off x="2813757" y="5837835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5" name="TextBox 34">
                <a:extLst>
                  <a:ext uri="{FF2B5EF4-FFF2-40B4-BE49-F238E27FC236}">
                    <a16:creationId xmlns:a16="http://schemas.microsoft.com/office/drawing/2014/main" id="{A2945B9E-AC05-CDD0-49AD-C537277A6200}"/>
                  </a:ext>
                </a:extLst>
              </p:cNvPr>
              <p:cNvSpPr txBox="1"/>
              <p:nvPr/>
            </p:nvSpPr>
            <p:spPr>
              <a:xfrm>
                <a:off x="4746330" y="5831941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6" name="TextBox 35">
                <a:extLst>
                  <a:ext uri="{FF2B5EF4-FFF2-40B4-BE49-F238E27FC236}">
                    <a16:creationId xmlns:a16="http://schemas.microsoft.com/office/drawing/2014/main" id="{8F249A7C-831A-E507-D563-43765DEE34B9}"/>
                  </a:ext>
                </a:extLst>
              </p:cNvPr>
              <p:cNvSpPr txBox="1"/>
              <p:nvPr/>
            </p:nvSpPr>
            <p:spPr>
              <a:xfrm>
                <a:off x="6827284" y="5871504"/>
                <a:ext cx="2006026" cy="9495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整肌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altLang="ja-JP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MetaLT</a:t>
                </a:r>
                <a:r>
                  <a:rPr lang="en-US" altLang="ja-JP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 SKIN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7" name="TextBox 36">
                <a:extLst>
                  <a:ext uri="{FF2B5EF4-FFF2-40B4-BE49-F238E27FC236}">
                    <a16:creationId xmlns:a16="http://schemas.microsoft.com/office/drawing/2014/main" id="{D47C7C8F-4BC4-05BF-5B66-9764967A553D}"/>
                  </a:ext>
                </a:extLst>
              </p:cNvPr>
              <p:cNvSpPr txBox="1"/>
              <p:nvPr/>
            </p:nvSpPr>
            <p:spPr>
              <a:xfrm>
                <a:off x="572161" y="4418730"/>
                <a:ext cx="8244941" cy="55399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/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頭痛・眼精疲労などにお悩みの方におすすめ！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 【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２０分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】</a:t>
                </a:r>
              </a:p>
              <a:p>
                <a:pPr algn="l"/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不調改善</a:t>
                </a:r>
                <a:r>
                  <a:rPr lang="en-US" sz="2000" dirty="0" err="1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endParaRPr lang="en-US" sz="20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endParaRPr>
              </a:p>
            </p:txBody>
          </p:sp>
          <p:sp>
            <p:nvSpPr>
              <p:cNvPr id="98" name="AutoShape 37">
                <a:extLst>
                  <a:ext uri="{FF2B5EF4-FFF2-40B4-BE49-F238E27FC236}">
                    <a16:creationId xmlns:a16="http://schemas.microsoft.com/office/drawing/2014/main" id="{EA3AE621-1125-97D0-F413-1939AC785BB4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6" name="TextBox 28">
                <a:extLst>
                  <a:ext uri="{FF2B5EF4-FFF2-40B4-BE49-F238E27FC236}">
                    <a16:creationId xmlns:a16="http://schemas.microsoft.com/office/drawing/2014/main" id="{1B7710C1-BE5A-8360-C819-4661D7A161E2}"/>
                  </a:ext>
                </a:extLst>
              </p:cNvPr>
              <p:cNvSpPr txBox="1"/>
              <p:nvPr/>
            </p:nvSpPr>
            <p:spPr>
              <a:xfrm>
                <a:off x="6998037" y="5338486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7" name="TextBox 28">
                <a:extLst>
                  <a:ext uri="{FF2B5EF4-FFF2-40B4-BE49-F238E27FC236}">
                    <a16:creationId xmlns:a16="http://schemas.microsoft.com/office/drawing/2014/main" id="{5836BD1D-8AC5-2E73-CB69-70944D556922}"/>
                  </a:ext>
                </a:extLst>
              </p:cNvPr>
              <p:cNvSpPr txBox="1"/>
              <p:nvPr/>
            </p:nvSpPr>
            <p:spPr>
              <a:xfrm>
                <a:off x="4777715" y="5289427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8" name="TextBox 28">
                <a:extLst>
                  <a:ext uri="{FF2B5EF4-FFF2-40B4-BE49-F238E27FC236}">
                    <a16:creationId xmlns:a16="http://schemas.microsoft.com/office/drawing/2014/main" id="{4FCBBA07-0BE2-2A75-170F-1B3408E25964}"/>
                  </a:ext>
                </a:extLst>
              </p:cNvPr>
              <p:cNvSpPr txBox="1"/>
              <p:nvPr/>
            </p:nvSpPr>
            <p:spPr>
              <a:xfrm>
                <a:off x="2853012" y="5297526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63B53D-E5E2-0395-8960-7A138A2F2D3C}"/>
              </a:ext>
            </a:extLst>
          </p:cNvPr>
          <p:cNvSpPr/>
          <p:nvPr/>
        </p:nvSpPr>
        <p:spPr>
          <a:xfrm>
            <a:off x="8479641" y="2453052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5" name="グループ化 144">
            <a:extLst>
              <a:ext uri="{FF2B5EF4-FFF2-40B4-BE49-F238E27FC236}">
                <a16:creationId xmlns:a16="http://schemas.microsoft.com/office/drawing/2014/main" id="{30DC088E-3AA3-C53F-5950-18393A8675AA}"/>
              </a:ext>
            </a:extLst>
          </p:cNvPr>
          <p:cNvGrpSpPr/>
          <p:nvPr/>
        </p:nvGrpSpPr>
        <p:grpSpPr>
          <a:xfrm>
            <a:off x="572161" y="1644926"/>
            <a:ext cx="8606296" cy="2425857"/>
            <a:chOff x="572161" y="4703932"/>
            <a:chExt cx="8606296" cy="2425857"/>
          </a:xfrm>
        </p:grpSpPr>
        <p:grpSp>
          <p:nvGrpSpPr>
            <p:cNvPr id="146" name="Group 4">
              <a:extLst>
                <a:ext uri="{FF2B5EF4-FFF2-40B4-BE49-F238E27FC236}">
                  <a16:creationId xmlns:a16="http://schemas.microsoft.com/office/drawing/2014/main" id="{0236E85E-B457-6A1C-E9DA-9B465C07B619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80" name="Freeform 5">
                <a:extLst>
                  <a:ext uri="{FF2B5EF4-FFF2-40B4-BE49-F238E27FC236}">
                    <a16:creationId xmlns:a16="http://schemas.microsoft.com/office/drawing/2014/main" id="{EBE3351E-359D-F0C2-2315-7DE85EBBCA86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1" name="TextBox 6">
                <a:extLst>
                  <a:ext uri="{FF2B5EF4-FFF2-40B4-BE49-F238E27FC236}">
                    <a16:creationId xmlns:a16="http://schemas.microsoft.com/office/drawing/2014/main" id="{E1376D89-2B61-299C-6916-4D757E921B4C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7" name="Group 7">
              <a:extLst>
                <a:ext uri="{FF2B5EF4-FFF2-40B4-BE49-F238E27FC236}">
                  <a16:creationId xmlns:a16="http://schemas.microsoft.com/office/drawing/2014/main" id="{B1AD58DA-2513-AD1E-6040-B0B76978AA2F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78" name="Freeform 8">
                <a:extLst>
                  <a:ext uri="{FF2B5EF4-FFF2-40B4-BE49-F238E27FC236}">
                    <a16:creationId xmlns:a16="http://schemas.microsoft.com/office/drawing/2014/main" id="{886F630D-07B0-425A-73EF-B607B0A9D8EE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9" name="TextBox 9">
                <a:extLst>
                  <a:ext uri="{FF2B5EF4-FFF2-40B4-BE49-F238E27FC236}">
                    <a16:creationId xmlns:a16="http://schemas.microsoft.com/office/drawing/2014/main" id="{28A05E03-7D0F-2CCE-A4DC-D3367C9835E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8" name="Group 10">
              <a:extLst>
                <a:ext uri="{FF2B5EF4-FFF2-40B4-BE49-F238E27FC236}">
                  <a16:creationId xmlns:a16="http://schemas.microsoft.com/office/drawing/2014/main" id="{137FA8EE-1A89-F064-8539-C32B9C3CDC97}"/>
                </a:ext>
              </a:extLst>
            </p:cNvPr>
            <p:cNvGrpSpPr/>
            <p:nvPr/>
          </p:nvGrpSpPr>
          <p:grpSpPr>
            <a:xfrm>
              <a:off x="4513960" y="5446145"/>
              <a:ext cx="2290238" cy="1683644"/>
              <a:chOff x="0" y="-28575"/>
              <a:chExt cx="992881" cy="729905"/>
            </a:xfrm>
          </p:grpSpPr>
          <p:sp>
            <p:nvSpPr>
              <p:cNvPr id="176" name="Freeform 11">
                <a:extLst>
                  <a:ext uri="{FF2B5EF4-FFF2-40B4-BE49-F238E27FC236}">
                    <a16:creationId xmlns:a16="http://schemas.microsoft.com/office/drawing/2014/main" id="{3A09FC46-8389-FA02-32D8-ABE724F5F97B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7" name="TextBox 12">
                <a:extLst>
                  <a:ext uri="{FF2B5EF4-FFF2-40B4-BE49-F238E27FC236}">
                    <a16:creationId xmlns:a16="http://schemas.microsoft.com/office/drawing/2014/main" id="{14D11DE2-0407-19C6-C4D7-A1B711BDD2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9" name="Group 13">
              <a:extLst>
                <a:ext uri="{FF2B5EF4-FFF2-40B4-BE49-F238E27FC236}">
                  <a16:creationId xmlns:a16="http://schemas.microsoft.com/office/drawing/2014/main" id="{BBB685D4-2958-13DE-B3C7-BD376E9DEECD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74" name="Freeform 14">
                <a:extLst>
                  <a:ext uri="{FF2B5EF4-FFF2-40B4-BE49-F238E27FC236}">
                    <a16:creationId xmlns:a16="http://schemas.microsoft.com/office/drawing/2014/main" id="{51F9E7D3-0496-9403-3BD0-F2D868FC27A3}"/>
                  </a:ext>
                </a:extLst>
              </p:cNvPr>
              <p:cNvSpPr/>
              <p:nvPr/>
            </p:nvSpPr>
            <p:spPr>
              <a:xfrm>
                <a:off x="0" y="0"/>
                <a:ext cx="1045584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5" name="TextBox 15">
                <a:extLst>
                  <a:ext uri="{FF2B5EF4-FFF2-40B4-BE49-F238E27FC236}">
                    <a16:creationId xmlns:a16="http://schemas.microsoft.com/office/drawing/2014/main" id="{01F40B27-7257-8197-9815-C45923E576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50" name="グループ化 149">
              <a:extLst>
                <a:ext uri="{FF2B5EF4-FFF2-40B4-BE49-F238E27FC236}">
                  <a16:creationId xmlns:a16="http://schemas.microsoft.com/office/drawing/2014/main" id="{82D4CA07-E9D4-F893-F15E-79CB9B4B8558}"/>
                </a:ext>
              </a:extLst>
            </p:cNvPr>
            <p:cNvGrpSpPr/>
            <p:nvPr/>
          </p:nvGrpSpPr>
          <p:grpSpPr>
            <a:xfrm>
              <a:off x="572161" y="4703932"/>
              <a:ext cx="8606296" cy="2394114"/>
              <a:chOff x="572161" y="4703932"/>
              <a:chExt cx="8606296" cy="2394114"/>
            </a:xfrm>
          </p:grpSpPr>
          <p:grpSp>
            <p:nvGrpSpPr>
              <p:cNvPr id="151" name="Group 16">
                <a:extLst>
                  <a:ext uri="{FF2B5EF4-FFF2-40B4-BE49-F238E27FC236}">
                    <a16:creationId xmlns:a16="http://schemas.microsoft.com/office/drawing/2014/main" id="{08520F03-B750-2B0B-526B-CC482C7F6B83}"/>
                  </a:ext>
                </a:extLst>
              </p:cNvPr>
              <p:cNvGrpSpPr/>
              <p:nvPr/>
            </p:nvGrpSpPr>
            <p:grpSpPr>
              <a:xfrm>
                <a:off x="1409597" y="5221980"/>
                <a:ext cx="524789" cy="524789"/>
                <a:chOff x="0" y="0"/>
                <a:chExt cx="812800" cy="812800"/>
              </a:xfrm>
            </p:grpSpPr>
            <p:sp>
              <p:nvSpPr>
                <p:cNvPr id="172" name="Freeform 17">
                  <a:extLst>
                    <a:ext uri="{FF2B5EF4-FFF2-40B4-BE49-F238E27FC236}">
                      <a16:creationId xmlns:a16="http://schemas.microsoft.com/office/drawing/2014/main" id="{C2CD2CF8-F233-FE51-9D35-0CE746CD5CD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3" name="TextBox 18">
                  <a:extLst>
                    <a:ext uri="{FF2B5EF4-FFF2-40B4-BE49-F238E27FC236}">
                      <a16:creationId xmlns:a16="http://schemas.microsoft.com/office/drawing/2014/main" id="{9BD777DF-27E1-2820-4525-C41FB00E93CA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2" name="Group 19">
                <a:extLst>
                  <a:ext uri="{FF2B5EF4-FFF2-40B4-BE49-F238E27FC236}">
                    <a16:creationId xmlns:a16="http://schemas.microsoft.com/office/drawing/2014/main" id="{C495136C-42FB-760B-04C9-EA65887D54CF}"/>
                  </a:ext>
                </a:extLst>
              </p:cNvPr>
              <p:cNvGrpSpPr/>
              <p:nvPr/>
            </p:nvGrpSpPr>
            <p:grpSpPr>
              <a:xfrm>
                <a:off x="3423054" y="5228932"/>
                <a:ext cx="524789" cy="524789"/>
                <a:chOff x="0" y="-74989"/>
                <a:chExt cx="812800" cy="812800"/>
              </a:xfrm>
            </p:grpSpPr>
            <p:sp>
              <p:nvSpPr>
                <p:cNvPr id="170" name="Freeform 20">
                  <a:extLst>
                    <a:ext uri="{FF2B5EF4-FFF2-40B4-BE49-F238E27FC236}">
                      <a16:creationId xmlns:a16="http://schemas.microsoft.com/office/drawing/2014/main" id="{7B1AC904-42AF-BC04-B836-0524370723A0}"/>
                    </a:ext>
                  </a:extLst>
                </p:cNvPr>
                <p:cNvSpPr/>
                <p:nvPr/>
              </p:nvSpPr>
              <p:spPr>
                <a:xfrm>
                  <a:off x="0" y="-74989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1" name="TextBox 21">
                  <a:extLst>
                    <a:ext uri="{FF2B5EF4-FFF2-40B4-BE49-F238E27FC236}">
                      <a16:creationId xmlns:a16="http://schemas.microsoft.com/office/drawing/2014/main" id="{9A7D70A3-7006-6096-191C-6A634FF18E11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3" name="Group 22">
                <a:extLst>
                  <a:ext uri="{FF2B5EF4-FFF2-40B4-BE49-F238E27FC236}">
                    <a16:creationId xmlns:a16="http://schemas.microsoft.com/office/drawing/2014/main" id="{3E205186-D259-1B5E-FCC1-77796EE32404}"/>
                  </a:ext>
                </a:extLst>
              </p:cNvPr>
              <p:cNvGrpSpPr/>
              <p:nvPr/>
            </p:nvGrpSpPr>
            <p:grpSpPr>
              <a:xfrm>
                <a:off x="5326212" y="5217255"/>
                <a:ext cx="524789" cy="535684"/>
                <a:chOff x="-1564" y="-93074"/>
                <a:chExt cx="812800" cy="829674"/>
              </a:xfrm>
            </p:grpSpPr>
            <p:sp>
              <p:nvSpPr>
                <p:cNvPr id="168" name="Freeform 23">
                  <a:extLst>
                    <a:ext uri="{FF2B5EF4-FFF2-40B4-BE49-F238E27FC236}">
                      <a16:creationId xmlns:a16="http://schemas.microsoft.com/office/drawing/2014/main" id="{A998F9F5-E12E-8DEC-B055-9008F1A91CFD}"/>
                    </a:ext>
                  </a:extLst>
                </p:cNvPr>
                <p:cNvSpPr/>
                <p:nvPr/>
              </p:nvSpPr>
              <p:spPr>
                <a:xfrm>
                  <a:off x="-1564" y="-93074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9" name="TextBox 24">
                  <a:extLst>
                    <a:ext uri="{FF2B5EF4-FFF2-40B4-BE49-F238E27FC236}">
                      <a16:creationId xmlns:a16="http://schemas.microsoft.com/office/drawing/2014/main" id="{7D6F0630-936D-773B-224D-9727A21A1305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4" name="Group 25">
                <a:extLst>
                  <a:ext uri="{FF2B5EF4-FFF2-40B4-BE49-F238E27FC236}">
                    <a16:creationId xmlns:a16="http://schemas.microsoft.com/office/drawing/2014/main" id="{8AD79AE9-DF2C-EBB5-D817-53070D2C9EB7}"/>
                  </a:ext>
                </a:extLst>
              </p:cNvPr>
              <p:cNvGrpSpPr/>
              <p:nvPr/>
            </p:nvGrpSpPr>
            <p:grpSpPr>
              <a:xfrm>
                <a:off x="7463239" y="5228931"/>
                <a:ext cx="636327" cy="524789"/>
                <a:chOff x="76200" y="-74991"/>
                <a:chExt cx="985551" cy="812800"/>
              </a:xfrm>
            </p:grpSpPr>
            <p:sp>
              <p:nvSpPr>
                <p:cNvPr id="166" name="Freeform 26">
                  <a:extLst>
                    <a:ext uri="{FF2B5EF4-FFF2-40B4-BE49-F238E27FC236}">
                      <a16:creationId xmlns:a16="http://schemas.microsoft.com/office/drawing/2014/main" id="{ACDBD503-E212-E10A-FDB9-C5DD05ACA7D6}"/>
                    </a:ext>
                  </a:extLst>
                </p:cNvPr>
                <p:cNvSpPr/>
                <p:nvPr/>
              </p:nvSpPr>
              <p:spPr>
                <a:xfrm>
                  <a:off x="248951" y="-74991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7" name="TextBox 27">
                  <a:extLst>
                    <a:ext uri="{FF2B5EF4-FFF2-40B4-BE49-F238E27FC236}">
                      <a16:creationId xmlns:a16="http://schemas.microsoft.com/office/drawing/2014/main" id="{42ADCDE8-54EF-6C35-E883-EE0B4954FEF0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155" name="TextBox 28">
                <a:extLst>
                  <a:ext uri="{FF2B5EF4-FFF2-40B4-BE49-F238E27FC236}">
                    <a16:creationId xmlns:a16="http://schemas.microsoft.com/office/drawing/2014/main" id="{632E51DE-7671-D8A1-9807-5862A0819E18}"/>
                  </a:ext>
                </a:extLst>
              </p:cNvPr>
              <p:cNvSpPr txBox="1"/>
              <p:nvPr/>
            </p:nvSpPr>
            <p:spPr>
              <a:xfrm>
                <a:off x="837187" y="5321559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6" name="TextBox 32">
                <a:extLst>
                  <a:ext uri="{FF2B5EF4-FFF2-40B4-BE49-F238E27FC236}">
                    <a16:creationId xmlns:a16="http://schemas.microsoft.com/office/drawing/2014/main" id="{BB9088D8-C172-847E-D79C-C84CE0C404EE}"/>
                  </a:ext>
                </a:extLst>
              </p:cNvPr>
              <p:cNvSpPr txBox="1"/>
              <p:nvPr/>
            </p:nvSpPr>
            <p:spPr>
              <a:xfrm>
                <a:off x="849954" y="5764411"/>
                <a:ext cx="2006026" cy="133363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耳の裏、小鼻、足首など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細かい部分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7" name="TextBox 33">
                <a:extLst>
                  <a:ext uri="{FF2B5EF4-FFF2-40B4-BE49-F238E27FC236}">
                    <a16:creationId xmlns:a16="http://schemas.microsoft.com/office/drawing/2014/main" id="{C3C55B88-D66D-29D8-8D9F-35129DDC04E6}"/>
                  </a:ext>
                </a:extLst>
              </p:cNvPr>
              <p:cNvSpPr txBox="1"/>
              <p:nvPr/>
            </p:nvSpPr>
            <p:spPr>
              <a:xfrm>
                <a:off x="2813757" y="5756301"/>
                <a:ext cx="2006026" cy="13342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耳の裏、小鼻、足首など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細かい部分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8" name="TextBox 34">
                <a:extLst>
                  <a:ext uri="{FF2B5EF4-FFF2-40B4-BE49-F238E27FC236}">
                    <a16:creationId xmlns:a16="http://schemas.microsoft.com/office/drawing/2014/main" id="{636BC925-657A-650F-4DE2-67FF625ECFA3}"/>
                  </a:ext>
                </a:extLst>
              </p:cNvPr>
              <p:cNvSpPr txBox="1"/>
              <p:nvPr/>
            </p:nvSpPr>
            <p:spPr>
              <a:xfrm>
                <a:off x="4799799" y="5747109"/>
                <a:ext cx="2006026" cy="13342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耳の裏、小鼻、足首など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細かい部分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9" name="TextBox 35">
                <a:extLst>
                  <a:ext uri="{FF2B5EF4-FFF2-40B4-BE49-F238E27FC236}">
                    <a16:creationId xmlns:a16="http://schemas.microsoft.com/office/drawing/2014/main" id="{4988B683-ECAF-FA56-0510-F5EF26C66AA9}"/>
                  </a:ext>
                </a:extLst>
              </p:cNvPr>
              <p:cNvSpPr txBox="1"/>
              <p:nvPr/>
            </p:nvSpPr>
            <p:spPr>
              <a:xfrm>
                <a:off x="6897759" y="5864523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TF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サーマルフラクショナル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全顔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　200ショット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60" name="TextBox 36">
                <a:extLst>
                  <a:ext uri="{FF2B5EF4-FFF2-40B4-BE49-F238E27FC236}">
                    <a16:creationId xmlns:a16="http://schemas.microsoft.com/office/drawing/2014/main" id="{F18E7361-BBEC-F516-6E89-CDF8EBB300E9}"/>
                  </a:ext>
                </a:extLst>
              </p:cNvPr>
              <p:cNvSpPr txBox="1"/>
              <p:nvPr/>
            </p:nvSpPr>
            <p:spPr>
              <a:xfrm>
                <a:off x="572161" y="4703932"/>
                <a:ext cx="8244941" cy="2180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44"/>
                  </a:lnSpc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小さいヘッドで細部ケア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【２０分】</a:t>
                </a:r>
              </a:p>
            </p:txBody>
          </p:sp>
          <p:sp>
            <p:nvSpPr>
              <p:cNvPr id="161" name="AutoShape 37">
                <a:extLst>
                  <a:ext uri="{FF2B5EF4-FFF2-40B4-BE49-F238E27FC236}">
                    <a16:creationId xmlns:a16="http://schemas.microsoft.com/office/drawing/2014/main" id="{D6499B53-A051-5F01-C70B-CC3D4BBFBE11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3" name="TextBox 28">
                <a:extLst>
                  <a:ext uri="{FF2B5EF4-FFF2-40B4-BE49-F238E27FC236}">
                    <a16:creationId xmlns:a16="http://schemas.microsoft.com/office/drawing/2014/main" id="{58997FFB-3798-DBA2-47FB-5F16D2E85C95}"/>
                  </a:ext>
                </a:extLst>
              </p:cNvPr>
              <p:cNvSpPr txBox="1"/>
              <p:nvPr/>
            </p:nvSpPr>
            <p:spPr>
              <a:xfrm>
                <a:off x="6998037" y="5322104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4" name="TextBox 28">
                <a:extLst>
                  <a:ext uri="{FF2B5EF4-FFF2-40B4-BE49-F238E27FC236}">
                    <a16:creationId xmlns:a16="http://schemas.microsoft.com/office/drawing/2014/main" id="{67221DA0-AD70-2F0D-1579-241DC52E1353}"/>
                  </a:ext>
                </a:extLst>
              </p:cNvPr>
              <p:cNvSpPr txBox="1"/>
              <p:nvPr/>
            </p:nvSpPr>
            <p:spPr>
              <a:xfrm>
                <a:off x="4749793" y="531865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5" name="TextBox 28">
                <a:extLst>
                  <a:ext uri="{FF2B5EF4-FFF2-40B4-BE49-F238E27FC236}">
                    <a16:creationId xmlns:a16="http://schemas.microsoft.com/office/drawing/2014/main" id="{082840E6-A9CA-4314-AF20-EDE3A88D029F}"/>
                  </a:ext>
                </a:extLst>
              </p:cNvPr>
              <p:cNvSpPr txBox="1"/>
              <p:nvPr/>
            </p:nvSpPr>
            <p:spPr>
              <a:xfrm>
                <a:off x="2843340" y="5314857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" name="TextBox 38">
            <a:extLst>
              <a:ext uri="{FF2B5EF4-FFF2-40B4-BE49-F238E27FC236}">
                <a16:creationId xmlns:a16="http://schemas.microsoft.com/office/drawing/2014/main" id="{2BFCBCA7-FBE7-DBE0-D071-C496A956F574}"/>
              </a:ext>
            </a:extLst>
          </p:cNvPr>
          <p:cNvSpPr txBox="1"/>
          <p:nvPr/>
        </p:nvSpPr>
        <p:spPr>
          <a:xfrm>
            <a:off x="6662354" y="4691300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4,400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4A30A426-A800-DF3D-F92A-D34BF0B971E3}"/>
              </a:ext>
            </a:extLst>
          </p:cNvPr>
          <p:cNvSpPr txBox="1"/>
          <p:nvPr/>
        </p:nvSpPr>
        <p:spPr>
          <a:xfrm>
            <a:off x="6723905" y="1603834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4,400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3838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0" y="440804"/>
            <a:ext cx="4756430" cy="812890"/>
            <a:chOff x="0" y="0"/>
            <a:chExt cx="5232427" cy="1083853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96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フェイシャル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サロン導入メニュー例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80" name="TextBox 28">
            <a:extLst>
              <a:ext uri="{FF2B5EF4-FFF2-40B4-BE49-F238E27FC236}">
                <a16:creationId xmlns:a16="http://schemas.microsoft.com/office/drawing/2014/main" id="{0B8084A0-D41D-40D7-108C-7DFB1958BCA8}"/>
              </a:ext>
            </a:extLst>
          </p:cNvPr>
          <p:cNvSpPr txBox="1"/>
          <p:nvPr/>
        </p:nvSpPr>
        <p:spPr>
          <a:xfrm>
            <a:off x="6837300" y="229346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1" name="TextBox 28">
            <a:extLst>
              <a:ext uri="{FF2B5EF4-FFF2-40B4-BE49-F238E27FC236}">
                <a16:creationId xmlns:a16="http://schemas.microsoft.com/office/drawing/2014/main" id="{905BF32B-7DE6-CD59-1DDF-2C76AD4188E3}"/>
              </a:ext>
            </a:extLst>
          </p:cNvPr>
          <p:cNvSpPr txBox="1"/>
          <p:nvPr/>
        </p:nvSpPr>
        <p:spPr>
          <a:xfrm>
            <a:off x="4759860" y="228229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2" name="TextBox 28">
            <a:extLst>
              <a:ext uri="{FF2B5EF4-FFF2-40B4-BE49-F238E27FC236}">
                <a16:creationId xmlns:a16="http://schemas.microsoft.com/office/drawing/2014/main" id="{F0405667-5447-5E2A-79B2-E74632E9F543}"/>
              </a:ext>
            </a:extLst>
          </p:cNvPr>
          <p:cNvSpPr txBox="1"/>
          <p:nvPr/>
        </p:nvSpPr>
        <p:spPr>
          <a:xfrm>
            <a:off x="2853012" y="2260628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33EFC9-AEEC-3AF3-8FA0-8C29417812D2}"/>
              </a:ext>
            </a:extLst>
          </p:cNvPr>
          <p:cNvSpPr/>
          <p:nvPr/>
        </p:nvSpPr>
        <p:spPr>
          <a:xfrm>
            <a:off x="8420213" y="5516120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Freeform 5">
            <a:extLst>
              <a:ext uri="{FF2B5EF4-FFF2-40B4-BE49-F238E27FC236}">
                <a16:creationId xmlns:a16="http://schemas.microsoft.com/office/drawing/2014/main" id="{D95C68DC-9E02-ED63-F265-3C2A143E459F}"/>
              </a:ext>
            </a:extLst>
          </p:cNvPr>
          <p:cNvSpPr/>
          <p:nvPr/>
        </p:nvSpPr>
        <p:spPr>
          <a:xfrm>
            <a:off x="575143" y="5512058"/>
            <a:ext cx="2290238" cy="1617731"/>
          </a:xfrm>
          <a:custGeom>
            <a:avLst/>
            <a:gdLst/>
            <a:ahLst/>
            <a:cxnLst/>
            <a:rect l="l" t="t" r="r" b="b"/>
            <a:pathLst>
              <a:path w="992881" h="701330">
                <a:moveTo>
                  <a:pt x="0" y="0"/>
                </a:moveTo>
                <a:lnTo>
                  <a:pt x="789681" y="0"/>
                </a:lnTo>
                <a:lnTo>
                  <a:pt x="992881" y="350665"/>
                </a:lnTo>
                <a:lnTo>
                  <a:pt x="789681" y="701330"/>
                </a:lnTo>
                <a:lnTo>
                  <a:pt x="0" y="701330"/>
                </a:lnTo>
                <a:lnTo>
                  <a:pt x="203200" y="350665"/>
                </a:lnTo>
                <a:lnTo>
                  <a:pt x="0" y="0"/>
                </a:lnTo>
                <a:close/>
              </a:path>
            </a:pathLst>
          </a:custGeom>
          <a:solidFill>
            <a:srgbClr val="DCEEF2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115" name="TextBox 6">
            <a:extLst>
              <a:ext uri="{FF2B5EF4-FFF2-40B4-BE49-F238E27FC236}">
                <a16:creationId xmlns:a16="http://schemas.microsoft.com/office/drawing/2014/main" id="{AE359D79-EA91-39B8-A4F1-0EF846BD17B4}"/>
              </a:ext>
            </a:extLst>
          </p:cNvPr>
          <p:cNvSpPr txBox="1"/>
          <p:nvPr/>
        </p:nvSpPr>
        <p:spPr>
          <a:xfrm>
            <a:off x="985267" y="5446145"/>
            <a:ext cx="1704347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112" name="Freeform 8">
            <a:extLst>
              <a:ext uri="{FF2B5EF4-FFF2-40B4-BE49-F238E27FC236}">
                <a16:creationId xmlns:a16="http://schemas.microsoft.com/office/drawing/2014/main" id="{A8A136DA-474A-84C0-D85D-B27A38E15FC7}"/>
              </a:ext>
            </a:extLst>
          </p:cNvPr>
          <p:cNvSpPr/>
          <p:nvPr/>
        </p:nvSpPr>
        <p:spPr>
          <a:xfrm>
            <a:off x="2565790" y="5512058"/>
            <a:ext cx="2290238" cy="1617731"/>
          </a:xfrm>
          <a:custGeom>
            <a:avLst/>
            <a:gdLst/>
            <a:ahLst/>
            <a:cxnLst/>
            <a:rect l="l" t="t" r="r" b="b"/>
            <a:pathLst>
              <a:path w="992881" h="701330">
                <a:moveTo>
                  <a:pt x="0" y="0"/>
                </a:moveTo>
                <a:lnTo>
                  <a:pt x="789681" y="0"/>
                </a:lnTo>
                <a:lnTo>
                  <a:pt x="992881" y="350665"/>
                </a:lnTo>
                <a:lnTo>
                  <a:pt x="789681" y="701330"/>
                </a:lnTo>
                <a:lnTo>
                  <a:pt x="0" y="701330"/>
                </a:lnTo>
                <a:lnTo>
                  <a:pt x="203200" y="350665"/>
                </a:lnTo>
                <a:lnTo>
                  <a:pt x="0" y="0"/>
                </a:lnTo>
                <a:close/>
              </a:path>
            </a:pathLst>
          </a:custGeom>
          <a:solidFill>
            <a:srgbClr val="FDEBDD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113" name="TextBox 9">
            <a:extLst>
              <a:ext uri="{FF2B5EF4-FFF2-40B4-BE49-F238E27FC236}">
                <a16:creationId xmlns:a16="http://schemas.microsoft.com/office/drawing/2014/main" id="{DFC22A00-1981-897F-584F-A399E0AE7B00}"/>
              </a:ext>
            </a:extLst>
          </p:cNvPr>
          <p:cNvSpPr txBox="1"/>
          <p:nvPr/>
        </p:nvSpPr>
        <p:spPr>
          <a:xfrm>
            <a:off x="2975914" y="5446145"/>
            <a:ext cx="1704347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110" name="Freeform 11">
            <a:extLst>
              <a:ext uri="{FF2B5EF4-FFF2-40B4-BE49-F238E27FC236}">
                <a16:creationId xmlns:a16="http://schemas.microsoft.com/office/drawing/2014/main" id="{4213E76C-C658-3A35-9209-C945904B41E8}"/>
              </a:ext>
            </a:extLst>
          </p:cNvPr>
          <p:cNvSpPr/>
          <p:nvPr/>
        </p:nvSpPr>
        <p:spPr>
          <a:xfrm>
            <a:off x="4513960" y="5512058"/>
            <a:ext cx="2290238" cy="1617731"/>
          </a:xfrm>
          <a:custGeom>
            <a:avLst/>
            <a:gdLst/>
            <a:ahLst/>
            <a:cxnLst/>
            <a:rect l="l" t="t" r="r" b="b"/>
            <a:pathLst>
              <a:path w="992881" h="701330">
                <a:moveTo>
                  <a:pt x="0" y="0"/>
                </a:moveTo>
                <a:lnTo>
                  <a:pt x="789681" y="0"/>
                </a:lnTo>
                <a:lnTo>
                  <a:pt x="992881" y="350665"/>
                </a:lnTo>
                <a:lnTo>
                  <a:pt x="789681" y="701330"/>
                </a:lnTo>
                <a:lnTo>
                  <a:pt x="0" y="701330"/>
                </a:lnTo>
                <a:lnTo>
                  <a:pt x="203200" y="350665"/>
                </a:lnTo>
                <a:lnTo>
                  <a:pt x="0" y="0"/>
                </a:lnTo>
                <a:close/>
              </a:path>
            </a:pathLst>
          </a:custGeom>
          <a:solidFill>
            <a:srgbClr val="FFFFCD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111" name="TextBox 12">
            <a:extLst>
              <a:ext uri="{FF2B5EF4-FFF2-40B4-BE49-F238E27FC236}">
                <a16:creationId xmlns:a16="http://schemas.microsoft.com/office/drawing/2014/main" id="{10BECCFF-55B6-44D7-DBD0-16E9264158F6}"/>
              </a:ext>
            </a:extLst>
          </p:cNvPr>
          <p:cNvSpPr txBox="1"/>
          <p:nvPr/>
        </p:nvSpPr>
        <p:spPr>
          <a:xfrm>
            <a:off x="4924084" y="5446145"/>
            <a:ext cx="1704347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108" name="Freeform 14">
            <a:extLst>
              <a:ext uri="{FF2B5EF4-FFF2-40B4-BE49-F238E27FC236}">
                <a16:creationId xmlns:a16="http://schemas.microsoft.com/office/drawing/2014/main" id="{ABB1B61F-E034-6ECD-1747-018726792D6F}"/>
              </a:ext>
            </a:extLst>
          </p:cNvPr>
          <p:cNvSpPr/>
          <p:nvPr/>
        </p:nvSpPr>
        <p:spPr>
          <a:xfrm>
            <a:off x="6504606" y="5512058"/>
            <a:ext cx="2498083" cy="1617731"/>
          </a:xfrm>
          <a:custGeom>
            <a:avLst/>
            <a:gdLst/>
            <a:ahLst/>
            <a:cxnLst/>
            <a:rect l="l" t="t" r="r" b="b"/>
            <a:pathLst>
              <a:path w="1159187" h="701330">
                <a:moveTo>
                  <a:pt x="0" y="0"/>
                </a:moveTo>
                <a:lnTo>
                  <a:pt x="955987" y="0"/>
                </a:lnTo>
                <a:lnTo>
                  <a:pt x="1159187" y="350665"/>
                </a:lnTo>
                <a:lnTo>
                  <a:pt x="955987" y="701330"/>
                </a:lnTo>
                <a:lnTo>
                  <a:pt x="0" y="701330"/>
                </a:lnTo>
                <a:lnTo>
                  <a:pt x="203200" y="350665"/>
                </a:lnTo>
                <a:lnTo>
                  <a:pt x="0" y="0"/>
                </a:lnTo>
                <a:close/>
              </a:path>
            </a:pathLst>
          </a:custGeom>
          <a:solidFill>
            <a:srgbClr val="E6E2EA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109" name="TextBox 15">
            <a:extLst>
              <a:ext uri="{FF2B5EF4-FFF2-40B4-BE49-F238E27FC236}">
                <a16:creationId xmlns:a16="http://schemas.microsoft.com/office/drawing/2014/main" id="{3E3106D1-4CCD-AB37-C915-7AE6F23B95ED}"/>
              </a:ext>
            </a:extLst>
          </p:cNvPr>
          <p:cNvSpPr txBox="1"/>
          <p:nvPr/>
        </p:nvSpPr>
        <p:spPr>
          <a:xfrm>
            <a:off x="6914730" y="5446145"/>
            <a:ext cx="2087959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513C43D-E5E0-0E91-634C-1A0013199A40}"/>
              </a:ext>
            </a:extLst>
          </p:cNvPr>
          <p:cNvGrpSpPr/>
          <p:nvPr/>
        </p:nvGrpSpPr>
        <p:grpSpPr>
          <a:xfrm>
            <a:off x="837187" y="5257800"/>
            <a:ext cx="1678268" cy="524789"/>
            <a:chOff x="837187" y="5221980"/>
            <a:chExt cx="1678268" cy="524789"/>
          </a:xfrm>
        </p:grpSpPr>
        <p:grpSp>
          <p:nvGrpSpPr>
            <p:cNvPr id="88" name="Group 16">
              <a:extLst>
                <a:ext uri="{FF2B5EF4-FFF2-40B4-BE49-F238E27FC236}">
                  <a16:creationId xmlns:a16="http://schemas.microsoft.com/office/drawing/2014/main" id="{72284031-FABC-B8A9-0BC4-CB5432E157FA}"/>
                </a:ext>
              </a:extLst>
            </p:cNvPr>
            <p:cNvGrpSpPr/>
            <p:nvPr/>
          </p:nvGrpSpPr>
          <p:grpSpPr>
            <a:xfrm>
              <a:off x="1409597" y="5221980"/>
              <a:ext cx="524789" cy="524789"/>
              <a:chOff x="0" y="0"/>
              <a:chExt cx="812800" cy="812800"/>
            </a:xfrm>
          </p:grpSpPr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5E771299-1815-A515-1107-C7829DBE33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7" name="TextBox 18">
                <a:extLst>
                  <a:ext uri="{FF2B5EF4-FFF2-40B4-BE49-F238E27FC236}">
                    <a16:creationId xmlns:a16="http://schemas.microsoft.com/office/drawing/2014/main" id="{8C2EBB2B-FF37-924D-6524-D52FF681119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2" name="TextBox 28">
              <a:extLst>
                <a:ext uri="{FF2B5EF4-FFF2-40B4-BE49-F238E27FC236}">
                  <a16:creationId xmlns:a16="http://schemas.microsoft.com/office/drawing/2014/main" id="{AAAE51E3-85CF-E999-6C3A-47C5C4DF766C}"/>
                </a:ext>
              </a:extLst>
            </p:cNvPr>
            <p:cNvSpPr txBox="1"/>
            <p:nvPr/>
          </p:nvSpPr>
          <p:spPr>
            <a:xfrm>
              <a:off x="837187" y="5321559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01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3" name="TextBox 32">
            <a:extLst>
              <a:ext uri="{FF2B5EF4-FFF2-40B4-BE49-F238E27FC236}">
                <a16:creationId xmlns:a16="http://schemas.microsoft.com/office/drawing/2014/main" id="{76026FF7-AF8E-BBC5-FF17-84A2A178F697}"/>
              </a:ext>
            </a:extLst>
          </p:cNvPr>
          <p:cNvSpPr txBox="1"/>
          <p:nvPr/>
        </p:nvSpPr>
        <p:spPr>
          <a:xfrm>
            <a:off x="824199" y="5818948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ラジオ波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94" name="TextBox 33">
            <a:extLst>
              <a:ext uri="{FF2B5EF4-FFF2-40B4-BE49-F238E27FC236}">
                <a16:creationId xmlns:a16="http://schemas.microsoft.com/office/drawing/2014/main" id="{A337782A-EFAE-72D0-607F-ED29C50E56C3}"/>
              </a:ext>
            </a:extLst>
          </p:cNvPr>
          <p:cNvSpPr txBox="1"/>
          <p:nvPr/>
        </p:nvSpPr>
        <p:spPr>
          <a:xfrm>
            <a:off x="2825074" y="5814622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EP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エレクトロポレーション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95" name="TextBox 34">
            <a:extLst>
              <a:ext uri="{FF2B5EF4-FFF2-40B4-BE49-F238E27FC236}">
                <a16:creationId xmlns:a16="http://schemas.microsoft.com/office/drawing/2014/main" id="{A2945B9E-AC05-CDD0-49AD-C537277A6200}"/>
              </a:ext>
            </a:extLst>
          </p:cNvPr>
          <p:cNvSpPr txBox="1"/>
          <p:nvPr/>
        </p:nvSpPr>
        <p:spPr>
          <a:xfrm>
            <a:off x="4749651" y="5828095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EMS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イーエムエス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頭皮・首・肩・デコルテ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96" name="TextBox 35">
            <a:extLst>
              <a:ext uri="{FF2B5EF4-FFF2-40B4-BE49-F238E27FC236}">
                <a16:creationId xmlns:a16="http://schemas.microsoft.com/office/drawing/2014/main" id="{8F249A7C-831A-E507-D563-43765DEE34B9}"/>
              </a:ext>
            </a:extLst>
          </p:cNvPr>
          <p:cNvSpPr txBox="1"/>
          <p:nvPr/>
        </p:nvSpPr>
        <p:spPr>
          <a:xfrm>
            <a:off x="6873588" y="5829322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サーマルフラクショナル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全顔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200ショット</a:t>
            </a: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97" name="TextBox 36">
            <a:extLst>
              <a:ext uri="{FF2B5EF4-FFF2-40B4-BE49-F238E27FC236}">
                <a16:creationId xmlns:a16="http://schemas.microsoft.com/office/drawing/2014/main" id="{D47C7C8F-4BC4-05BF-5B66-9764967A553D}"/>
              </a:ext>
            </a:extLst>
          </p:cNvPr>
          <p:cNvSpPr txBox="1"/>
          <p:nvPr/>
        </p:nvSpPr>
        <p:spPr>
          <a:xfrm>
            <a:off x="572161" y="4740272"/>
            <a:ext cx="8244941" cy="21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4"/>
              </a:lnSpc>
            </a:pPr>
            <a:r>
              <a:rPr lang="ja-JP" altLang="en-US" sz="20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お肌の土台ケア</a:t>
            </a:r>
            <a:r>
              <a:rPr lang="en-US" sz="20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コース</a:t>
            </a:r>
            <a:r>
              <a:rPr lang="en-US" altLang="ja-JP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【</a:t>
            </a:r>
            <a:r>
              <a:rPr lang="ja-JP" alt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２０分</a:t>
            </a:r>
            <a:r>
              <a:rPr lang="en-US" altLang="ja-JP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】</a:t>
            </a:r>
            <a:endParaRPr lang="en-US" sz="2000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98" name="AutoShape 37">
            <a:extLst>
              <a:ext uri="{FF2B5EF4-FFF2-40B4-BE49-F238E27FC236}">
                <a16:creationId xmlns:a16="http://schemas.microsoft.com/office/drawing/2014/main" id="{EA3AE621-1125-97D0-F413-1939AC785BB4}"/>
              </a:ext>
            </a:extLst>
          </p:cNvPr>
          <p:cNvSpPr/>
          <p:nvPr/>
        </p:nvSpPr>
        <p:spPr>
          <a:xfrm flipV="1">
            <a:off x="575143" y="5105400"/>
            <a:ext cx="8603314" cy="0"/>
          </a:xfrm>
          <a:prstGeom prst="line">
            <a:avLst/>
          </a:prstGeom>
          <a:ln w="254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379F09C-49AB-38E3-15D0-6FA906539483}"/>
              </a:ext>
            </a:extLst>
          </p:cNvPr>
          <p:cNvGrpSpPr/>
          <p:nvPr/>
        </p:nvGrpSpPr>
        <p:grpSpPr>
          <a:xfrm>
            <a:off x="6989794" y="5257800"/>
            <a:ext cx="1678268" cy="524789"/>
            <a:chOff x="6989794" y="5285773"/>
            <a:chExt cx="1678268" cy="524789"/>
          </a:xfrm>
        </p:grpSpPr>
        <p:grpSp>
          <p:nvGrpSpPr>
            <p:cNvPr id="91" name="Group 25">
              <a:extLst>
                <a:ext uri="{FF2B5EF4-FFF2-40B4-BE49-F238E27FC236}">
                  <a16:creationId xmlns:a16="http://schemas.microsoft.com/office/drawing/2014/main" id="{7E355179-3785-5E75-985C-A250DC3D0363}"/>
                </a:ext>
              </a:extLst>
            </p:cNvPr>
            <p:cNvGrpSpPr/>
            <p:nvPr/>
          </p:nvGrpSpPr>
          <p:grpSpPr>
            <a:xfrm>
              <a:off x="7463239" y="5285773"/>
              <a:ext cx="632226" cy="524789"/>
              <a:chOff x="76200" y="13047"/>
              <a:chExt cx="979200" cy="812800"/>
            </a:xfrm>
          </p:grpSpPr>
          <p:sp>
            <p:nvSpPr>
              <p:cNvPr id="100" name="Freeform 26">
                <a:extLst>
                  <a:ext uri="{FF2B5EF4-FFF2-40B4-BE49-F238E27FC236}">
                    <a16:creationId xmlns:a16="http://schemas.microsoft.com/office/drawing/2014/main" id="{54AA9159-A065-CEBE-3CE1-44FC9A024D25}"/>
                  </a:ext>
                </a:extLst>
              </p:cNvPr>
              <p:cNvSpPr/>
              <p:nvPr/>
            </p:nvSpPr>
            <p:spPr>
              <a:xfrm>
                <a:off x="242600" y="1304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1" name="TextBox 27">
                <a:extLst>
                  <a:ext uri="{FF2B5EF4-FFF2-40B4-BE49-F238E27FC236}">
                    <a16:creationId xmlns:a16="http://schemas.microsoft.com/office/drawing/2014/main" id="{5B504179-B56F-1981-1BBA-2825B00D6D3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6" name="TextBox 28">
              <a:extLst>
                <a:ext uri="{FF2B5EF4-FFF2-40B4-BE49-F238E27FC236}">
                  <a16:creationId xmlns:a16="http://schemas.microsoft.com/office/drawing/2014/main" id="{1B7710C1-BE5A-8360-C819-4661D7A161E2}"/>
                </a:ext>
              </a:extLst>
            </p:cNvPr>
            <p:cNvSpPr txBox="1"/>
            <p:nvPr/>
          </p:nvSpPr>
          <p:spPr>
            <a:xfrm>
              <a:off x="6989794" y="5366605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04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BFFBDCD-3681-2B6B-1951-9A092ADCF4B1}"/>
              </a:ext>
            </a:extLst>
          </p:cNvPr>
          <p:cNvGrpSpPr/>
          <p:nvPr/>
        </p:nvGrpSpPr>
        <p:grpSpPr>
          <a:xfrm>
            <a:off x="4938925" y="5257800"/>
            <a:ext cx="1678268" cy="524789"/>
            <a:chOff x="4759860" y="5277349"/>
            <a:chExt cx="1678268" cy="524789"/>
          </a:xfrm>
        </p:grpSpPr>
        <p:grpSp>
          <p:nvGrpSpPr>
            <p:cNvPr id="90" name="Group 22">
              <a:extLst>
                <a:ext uri="{FF2B5EF4-FFF2-40B4-BE49-F238E27FC236}">
                  <a16:creationId xmlns:a16="http://schemas.microsoft.com/office/drawing/2014/main" id="{96354097-FC07-AFD2-9C3A-A70D2BDA39C3}"/>
                </a:ext>
              </a:extLst>
            </p:cNvPr>
            <p:cNvGrpSpPr/>
            <p:nvPr/>
          </p:nvGrpSpPr>
          <p:grpSpPr>
            <a:xfrm>
              <a:off x="5327222" y="5277349"/>
              <a:ext cx="524789" cy="524789"/>
              <a:chOff x="0" y="0"/>
              <a:chExt cx="812800" cy="812800"/>
            </a:xfrm>
          </p:grpSpPr>
          <p:sp>
            <p:nvSpPr>
              <p:cNvPr id="102" name="Freeform 23">
                <a:extLst>
                  <a:ext uri="{FF2B5EF4-FFF2-40B4-BE49-F238E27FC236}">
                    <a16:creationId xmlns:a16="http://schemas.microsoft.com/office/drawing/2014/main" id="{22C626A4-2E8D-200C-60FC-AF0C70DCF61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3" name="TextBox 24">
                <a:extLst>
                  <a:ext uri="{FF2B5EF4-FFF2-40B4-BE49-F238E27FC236}">
                    <a16:creationId xmlns:a16="http://schemas.microsoft.com/office/drawing/2014/main" id="{910EDA4F-9E04-AC37-8C54-2732B735AE1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7" name="TextBox 28">
              <a:extLst>
                <a:ext uri="{FF2B5EF4-FFF2-40B4-BE49-F238E27FC236}">
                  <a16:creationId xmlns:a16="http://schemas.microsoft.com/office/drawing/2014/main" id="{5836BD1D-8AC5-2E73-CB69-70944D556922}"/>
                </a:ext>
              </a:extLst>
            </p:cNvPr>
            <p:cNvSpPr txBox="1"/>
            <p:nvPr/>
          </p:nvSpPr>
          <p:spPr>
            <a:xfrm>
              <a:off x="4759860" y="5377312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03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83A3D23-BE0C-AA86-A969-B9372987F7A8}"/>
              </a:ext>
            </a:extLst>
          </p:cNvPr>
          <p:cNvGrpSpPr/>
          <p:nvPr/>
        </p:nvGrpSpPr>
        <p:grpSpPr>
          <a:xfrm>
            <a:off x="2888056" y="5279064"/>
            <a:ext cx="1678268" cy="524789"/>
            <a:chOff x="2853012" y="5277349"/>
            <a:chExt cx="1678268" cy="524789"/>
          </a:xfrm>
        </p:grpSpPr>
        <p:grpSp>
          <p:nvGrpSpPr>
            <p:cNvPr id="89" name="Group 19">
              <a:extLst>
                <a:ext uri="{FF2B5EF4-FFF2-40B4-BE49-F238E27FC236}">
                  <a16:creationId xmlns:a16="http://schemas.microsoft.com/office/drawing/2014/main" id="{9BCDE971-522F-7B6B-5DE7-73E7D6AA9510}"/>
                </a:ext>
              </a:extLst>
            </p:cNvPr>
            <p:cNvGrpSpPr/>
            <p:nvPr/>
          </p:nvGrpSpPr>
          <p:grpSpPr>
            <a:xfrm>
              <a:off x="3423054" y="5277349"/>
              <a:ext cx="524789" cy="524789"/>
              <a:chOff x="0" y="0"/>
              <a:chExt cx="812800" cy="812800"/>
            </a:xfrm>
          </p:grpSpPr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77939C7-AE54-5B09-1B8F-986335186E7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5" name="TextBox 21">
                <a:extLst>
                  <a:ext uri="{FF2B5EF4-FFF2-40B4-BE49-F238E27FC236}">
                    <a16:creationId xmlns:a16="http://schemas.microsoft.com/office/drawing/2014/main" id="{17F33493-CD22-5B99-FC65-71DF7A6A17E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8" name="TextBox 28">
              <a:extLst>
                <a:ext uri="{FF2B5EF4-FFF2-40B4-BE49-F238E27FC236}">
                  <a16:creationId xmlns:a16="http://schemas.microsoft.com/office/drawing/2014/main" id="{4FCBBA07-0BE2-2A75-170F-1B3408E25964}"/>
                </a:ext>
              </a:extLst>
            </p:cNvPr>
            <p:cNvSpPr txBox="1"/>
            <p:nvPr/>
          </p:nvSpPr>
          <p:spPr>
            <a:xfrm>
              <a:off x="2853012" y="5355643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02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63B53D-E5E2-0395-8960-7A138A2F2D3C}"/>
              </a:ext>
            </a:extLst>
          </p:cNvPr>
          <p:cNvSpPr/>
          <p:nvPr/>
        </p:nvSpPr>
        <p:spPr>
          <a:xfrm>
            <a:off x="8479641" y="2453052"/>
            <a:ext cx="43509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5" name="グループ化 144">
            <a:extLst>
              <a:ext uri="{FF2B5EF4-FFF2-40B4-BE49-F238E27FC236}">
                <a16:creationId xmlns:a16="http://schemas.microsoft.com/office/drawing/2014/main" id="{30DC088E-3AA3-C53F-5950-18393A8675AA}"/>
              </a:ext>
            </a:extLst>
          </p:cNvPr>
          <p:cNvGrpSpPr/>
          <p:nvPr/>
        </p:nvGrpSpPr>
        <p:grpSpPr>
          <a:xfrm>
            <a:off x="572161" y="1566896"/>
            <a:ext cx="8606296" cy="2503887"/>
            <a:chOff x="572161" y="4625902"/>
            <a:chExt cx="8606296" cy="2503887"/>
          </a:xfrm>
        </p:grpSpPr>
        <p:grpSp>
          <p:nvGrpSpPr>
            <p:cNvPr id="146" name="Group 4">
              <a:extLst>
                <a:ext uri="{FF2B5EF4-FFF2-40B4-BE49-F238E27FC236}">
                  <a16:creationId xmlns:a16="http://schemas.microsoft.com/office/drawing/2014/main" id="{0236E85E-B457-6A1C-E9DA-9B465C07B619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80" name="Freeform 5">
                <a:extLst>
                  <a:ext uri="{FF2B5EF4-FFF2-40B4-BE49-F238E27FC236}">
                    <a16:creationId xmlns:a16="http://schemas.microsoft.com/office/drawing/2014/main" id="{EBE3351E-359D-F0C2-2315-7DE85EBBCA86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1" name="TextBox 6">
                <a:extLst>
                  <a:ext uri="{FF2B5EF4-FFF2-40B4-BE49-F238E27FC236}">
                    <a16:creationId xmlns:a16="http://schemas.microsoft.com/office/drawing/2014/main" id="{E1376D89-2B61-299C-6916-4D757E921B4C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7" name="Group 7">
              <a:extLst>
                <a:ext uri="{FF2B5EF4-FFF2-40B4-BE49-F238E27FC236}">
                  <a16:creationId xmlns:a16="http://schemas.microsoft.com/office/drawing/2014/main" id="{B1AD58DA-2513-AD1E-6040-B0B76978AA2F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78" name="Freeform 8">
                <a:extLst>
                  <a:ext uri="{FF2B5EF4-FFF2-40B4-BE49-F238E27FC236}">
                    <a16:creationId xmlns:a16="http://schemas.microsoft.com/office/drawing/2014/main" id="{886F630D-07B0-425A-73EF-B607B0A9D8EE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9" name="TextBox 9">
                <a:extLst>
                  <a:ext uri="{FF2B5EF4-FFF2-40B4-BE49-F238E27FC236}">
                    <a16:creationId xmlns:a16="http://schemas.microsoft.com/office/drawing/2014/main" id="{28A05E03-7D0F-2CCE-A4DC-D3367C9835E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8" name="Group 10">
              <a:extLst>
                <a:ext uri="{FF2B5EF4-FFF2-40B4-BE49-F238E27FC236}">
                  <a16:creationId xmlns:a16="http://schemas.microsoft.com/office/drawing/2014/main" id="{137FA8EE-1A89-F064-8539-C32B9C3CDC97}"/>
                </a:ext>
              </a:extLst>
            </p:cNvPr>
            <p:cNvGrpSpPr/>
            <p:nvPr/>
          </p:nvGrpSpPr>
          <p:grpSpPr>
            <a:xfrm>
              <a:off x="4513960" y="5512058"/>
              <a:ext cx="2290238" cy="1617731"/>
              <a:chOff x="0" y="-28575"/>
              <a:chExt cx="992881" cy="729905"/>
            </a:xfrm>
          </p:grpSpPr>
          <p:sp>
            <p:nvSpPr>
              <p:cNvPr id="176" name="Freeform 11">
                <a:extLst>
                  <a:ext uri="{FF2B5EF4-FFF2-40B4-BE49-F238E27FC236}">
                    <a16:creationId xmlns:a16="http://schemas.microsoft.com/office/drawing/2014/main" id="{3A09FC46-8389-FA02-32D8-ABE724F5F97B}"/>
                  </a:ext>
                </a:extLst>
              </p:cNvPr>
              <p:cNvSpPr/>
              <p:nvPr/>
            </p:nvSpPr>
            <p:spPr>
              <a:xfrm>
                <a:off x="0" y="-28575"/>
                <a:ext cx="992881" cy="729905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7" name="TextBox 12">
                <a:extLst>
                  <a:ext uri="{FF2B5EF4-FFF2-40B4-BE49-F238E27FC236}">
                    <a16:creationId xmlns:a16="http://schemas.microsoft.com/office/drawing/2014/main" id="{14D11DE2-0407-19C6-C4D7-A1B711BDD2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9" name="Group 13">
              <a:extLst>
                <a:ext uri="{FF2B5EF4-FFF2-40B4-BE49-F238E27FC236}">
                  <a16:creationId xmlns:a16="http://schemas.microsoft.com/office/drawing/2014/main" id="{BBB685D4-2958-13DE-B3C7-BD376E9DEECD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74" name="Freeform 14">
                <a:extLst>
                  <a:ext uri="{FF2B5EF4-FFF2-40B4-BE49-F238E27FC236}">
                    <a16:creationId xmlns:a16="http://schemas.microsoft.com/office/drawing/2014/main" id="{51F9E7D3-0496-9403-3BD0-F2D868FC27A3}"/>
                  </a:ext>
                </a:extLst>
              </p:cNvPr>
              <p:cNvSpPr/>
              <p:nvPr/>
            </p:nvSpPr>
            <p:spPr>
              <a:xfrm>
                <a:off x="0" y="0"/>
                <a:ext cx="1044859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5" name="TextBox 15">
                <a:extLst>
                  <a:ext uri="{FF2B5EF4-FFF2-40B4-BE49-F238E27FC236}">
                    <a16:creationId xmlns:a16="http://schemas.microsoft.com/office/drawing/2014/main" id="{01F40B27-7257-8197-9815-C45923E576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50" name="グループ化 149">
              <a:extLst>
                <a:ext uri="{FF2B5EF4-FFF2-40B4-BE49-F238E27FC236}">
                  <a16:creationId xmlns:a16="http://schemas.microsoft.com/office/drawing/2014/main" id="{82D4CA07-E9D4-F893-F15E-79CB9B4B8558}"/>
                </a:ext>
              </a:extLst>
            </p:cNvPr>
            <p:cNvGrpSpPr/>
            <p:nvPr/>
          </p:nvGrpSpPr>
          <p:grpSpPr>
            <a:xfrm>
              <a:off x="572161" y="4625902"/>
              <a:ext cx="8606296" cy="2430876"/>
              <a:chOff x="572161" y="4625902"/>
              <a:chExt cx="8606296" cy="2430876"/>
            </a:xfrm>
          </p:grpSpPr>
          <p:grpSp>
            <p:nvGrpSpPr>
              <p:cNvPr id="151" name="Group 16">
                <a:extLst>
                  <a:ext uri="{FF2B5EF4-FFF2-40B4-BE49-F238E27FC236}">
                    <a16:creationId xmlns:a16="http://schemas.microsoft.com/office/drawing/2014/main" id="{08520F03-B750-2B0B-526B-CC482C7F6B83}"/>
                  </a:ext>
                </a:extLst>
              </p:cNvPr>
              <p:cNvGrpSpPr/>
              <p:nvPr/>
            </p:nvGrpSpPr>
            <p:grpSpPr>
              <a:xfrm>
                <a:off x="1409597" y="5221980"/>
                <a:ext cx="524789" cy="524789"/>
                <a:chOff x="0" y="0"/>
                <a:chExt cx="812800" cy="812800"/>
              </a:xfrm>
            </p:grpSpPr>
            <p:sp>
              <p:nvSpPr>
                <p:cNvPr id="172" name="Freeform 17">
                  <a:extLst>
                    <a:ext uri="{FF2B5EF4-FFF2-40B4-BE49-F238E27FC236}">
                      <a16:creationId xmlns:a16="http://schemas.microsoft.com/office/drawing/2014/main" id="{C2CD2CF8-F233-FE51-9D35-0CE746CD5CD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3" name="TextBox 18">
                  <a:extLst>
                    <a:ext uri="{FF2B5EF4-FFF2-40B4-BE49-F238E27FC236}">
                      <a16:creationId xmlns:a16="http://schemas.microsoft.com/office/drawing/2014/main" id="{9BD777DF-27E1-2820-4525-C41FB00E93CA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2" name="Group 19">
                <a:extLst>
                  <a:ext uri="{FF2B5EF4-FFF2-40B4-BE49-F238E27FC236}">
                    <a16:creationId xmlns:a16="http://schemas.microsoft.com/office/drawing/2014/main" id="{C495136C-42FB-760B-04C9-EA65887D54CF}"/>
                  </a:ext>
                </a:extLst>
              </p:cNvPr>
              <p:cNvGrpSpPr/>
              <p:nvPr/>
            </p:nvGrpSpPr>
            <p:grpSpPr>
              <a:xfrm>
                <a:off x="3423054" y="5277349"/>
                <a:ext cx="524789" cy="524789"/>
                <a:chOff x="0" y="0"/>
                <a:chExt cx="812800" cy="812800"/>
              </a:xfrm>
            </p:grpSpPr>
            <p:sp>
              <p:nvSpPr>
                <p:cNvPr id="170" name="Freeform 20">
                  <a:extLst>
                    <a:ext uri="{FF2B5EF4-FFF2-40B4-BE49-F238E27FC236}">
                      <a16:creationId xmlns:a16="http://schemas.microsoft.com/office/drawing/2014/main" id="{7B1AC904-42AF-BC04-B836-0524370723A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1" name="TextBox 21">
                  <a:extLst>
                    <a:ext uri="{FF2B5EF4-FFF2-40B4-BE49-F238E27FC236}">
                      <a16:creationId xmlns:a16="http://schemas.microsoft.com/office/drawing/2014/main" id="{9A7D70A3-7006-6096-191C-6A634FF18E11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3" name="Group 22">
                <a:extLst>
                  <a:ext uri="{FF2B5EF4-FFF2-40B4-BE49-F238E27FC236}">
                    <a16:creationId xmlns:a16="http://schemas.microsoft.com/office/drawing/2014/main" id="{3E205186-D259-1B5E-FCC1-77796EE32404}"/>
                  </a:ext>
                </a:extLst>
              </p:cNvPr>
              <p:cNvGrpSpPr/>
              <p:nvPr/>
            </p:nvGrpSpPr>
            <p:grpSpPr>
              <a:xfrm>
                <a:off x="5327222" y="5277349"/>
                <a:ext cx="524789" cy="524789"/>
                <a:chOff x="0" y="0"/>
                <a:chExt cx="812800" cy="812800"/>
              </a:xfrm>
            </p:grpSpPr>
            <p:sp>
              <p:nvSpPr>
                <p:cNvPr id="168" name="Freeform 23">
                  <a:extLst>
                    <a:ext uri="{FF2B5EF4-FFF2-40B4-BE49-F238E27FC236}">
                      <a16:creationId xmlns:a16="http://schemas.microsoft.com/office/drawing/2014/main" id="{A998F9F5-E12E-8DEC-B055-9008F1A91CF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9" name="TextBox 24">
                  <a:extLst>
                    <a:ext uri="{FF2B5EF4-FFF2-40B4-BE49-F238E27FC236}">
                      <a16:creationId xmlns:a16="http://schemas.microsoft.com/office/drawing/2014/main" id="{7D6F0630-936D-773B-224D-9727A21A1305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4" name="Group 25">
                <a:extLst>
                  <a:ext uri="{FF2B5EF4-FFF2-40B4-BE49-F238E27FC236}">
                    <a16:creationId xmlns:a16="http://schemas.microsoft.com/office/drawing/2014/main" id="{8AD79AE9-DF2C-EBB5-D817-53070D2C9EB7}"/>
                  </a:ext>
                </a:extLst>
              </p:cNvPr>
              <p:cNvGrpSpPr/>
              <p:nvPr/>
            </p:nvGrpSpPr>
            <p:grpSpPr>
              <a:xfrm>
                <a:off x="7463239" y="5287513"/>
                <a:ext cx="639497" cy="524789"/>
                <a:chOff x="76200" y="15742"/>
                <a:chExt cx="990461" cy="812800"/>
              </a:xfrm>
            </p:grpSpPr>
            <p:sp>
              <p:nvSpPr>
                <p:cNvPr id="166" name="Freeform 26">
                  <a:extLst>
                    <a:ext uri="{FF2B5EF4-FFF2-40B4-BE49-F238E27FC236}">
                      <a16:creationId xmlns:a16="http://schemas.microsoft.com/office/drawing/2014/main" id="{ACDBD503-E212-E10A-FDB9-C5DD05ACA7D6}"/>
                    </a:ext>
                  </a:extLst>
                </p:cNvPr>
                <p:cNvSpPr/>
                <p:nvPr/>
              </p:nvSpPr>
              <p:spPr>
                <a:xfrm>
                  <a:off x="253861" y="15742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7" name="TextBox 27">
                  <a:extLst>
                    <a:ext uri="{FF2B5EF4-FFF2-40B4-BE49-F238E27FC236}">
                      <a16:creationId xmlns:a16="http://schemas.microsoft.com/office/drawing/2014/main" id="{42ADCDE8-54EF-6C35-E883-EE0B4954FEF0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155" name="TextBox 28">
                <a:extLst>
                  <a:ext uri="{FF2B5EF4-FFF2-40B4-BE49-F238E27FC236}">
                    <a16:creationId xmlns:a16="http://schemas.microsoft.com/office/drawing/2014/main" id="{632E51DE-7671-D8A1-9807-5862A0819E18}"/>
                  </a:ext>
                </a:extLst>
              </p:cNvPr>
              <p:cNvSpPr txBox="1"/>
              <p:nvPr/>
            </p:nvSpPr>
            <p:spPr>
              <a:xfrm>
                <a:off x="837187" y="5321559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6" name="TextBox 32">
                <a:extLst>
                  <a:ext uri="{FF2B5EF4-FFF2-40B4-BE49-F238E27FC236}">
                    <a16:creationId xmlns:a16="http://schemas.microsoft.com/office/drawing/2014/main" id="{BB9088D8-C172-847E-D79C-C84CE0C404EE}"/>
                  </a:ext>
                </a:extLst>
              </p:cNvPr>
              <p:cNvSpPr txBox="1"/>
              <p:nvPr/>
            </p:nvSpPr>
            <p:spPr>
              <a:xfrm>
                <a:off x="761019" y="5911015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・</a:t>
                </a: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全顔・首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7" name="TextBox 33">
                <a:extLst>
                  <a:ext uri="{FF2B5EF4-FFF2-40B4-BE49-F238E27FC236}">
                    <a16:creationId xmlns:a16="http://schemas.microsoft.com/office/drawing/2014/main" id="{C3C55B88-D66D-29D8-8D9F-35129DDC04E6}"/>
                  </a:ext>
                </a:extLst>
              </p:cNvPr>
              <p:cNvSpPr txBox="1"/>
              <p:nvPr/>
            </p:nvSpPr>
            <p:spPr>
              <a:xfrm>
                <a:off x="2877577" y="5892640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・</a:t>
                </a: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全顔・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首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8" name="TextBox 34">
                <a:extLst>
                  <a:ext uri="{FF2B5EF4-FFF2-40B4-BE49-F238E27FC236}">
                    <a16:creationId xmlns:a16="http://schemas.microsoft.com/office/drawing/2014/main" id="{636BC925-657A-650F-4DE2-67FF625ECFA3}"/>
                  </a:ext>
                </a:extLst>
              </p:cNvPr>
              <p:cNvSpPr txBox="1"/>
              <p:nvPr/>
            </p:nvSpPr>
            <p:spPr>
              <a:xfrm>
                <a:off x="4769162" y="5881721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・</a:t>
                </a: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全顔・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首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9" name="TextBox 35">
                <a:extLst>
                  <a:ext uri="{FF2B5EF4-FFF2-40B4-BE49-F238E27FC236}">
                    <a16:creationId xmlns:a16="http://schemas.microsoft.com/office/drawing/2014/main" id="{4988B683-ECAF-FA56-0510-F5EF26C66AA9}"/>
                  </a:ext>
                </a:extLst>
              </p:cNvPr>
              <p:cNvSpPr txBox="1"/>
              <p:nvPr/>
            </p:nvSpPr>
            <p:spPr>
              <a:xfrm>
                <a:off x="7139814" y="6010255"/>
                <a:ext cx="1473574" cy="95340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整肌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altLang="ja-JP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MetaLT</a:t>
                </a:r>
                <a:r>
                  <a:rPr lang="en-US" altLang="ja-JP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 SKIN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60" name="TextBox 36">
                <a:extLst>
                  <a:ext uri="{FF2B5EF4-FFF2-40B4-BE49-F238E27FC236}">
                    <a16:creationId xmlns:a16="http://schemas.microsoft.com/office/drawing/2014/main" id="{F18E7361-BBEC-F516-6E89-CDF8EBB300E9}"/>
                  </a:ext>
                </a:extLst>
              </p:cNvPr>
              <p:cNvSpPr txBox="1"/>
              <p:nvPr/>
            </p:nvSpPr>
            <p:spPr>
              <a:xfrm>
                <a:off x="572161" y="4625902"/>
                <a:ext cx="8244941" cy="30777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潤いのあるツヤ肌実現！肌質改善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【２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０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分】</a:t>
                </a:r>
              </a:p>
            </p:txBody>
          </p:sp>
          <p:sp>
            <p:nvSpPr>
              <p:cNvPr id="161" name="AutoShape 37">
                <a:extLst>
                  <a:ext uri="{FF2B5EF4-FFF2-40B4-BE49-F238E27FC236}">
                    <a16:creationId xmlns:a16="http://schemas.microsoft.com/office/drawing/2014/main" id="{D6499B53-A051-5F01-C70B-CC3D4BBFBE11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3" name="TextBox 28">
                <a:extLst>
                  <a:ext uri="{FF2B5EF4-FFF2-40B4-BE49-F238E27FC236}">
                    <a16:creationId xmlns:a16="http://schemas.microsoft.com/office/drawing/2014/main" id="{58997FFB-3798-DBA2-47FB-5F16D2E85C95}"/>
                  </a:ext>
                </a:extLst>
              </p:cNvPr>
              <p:cNvSpPr txBox="1"/>
              <p:nvPr/>
            </p:nvSpPr>
            <p:spPr>
              <a:xfrm>
                <a:off x="6998038" y="5371440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4" name="TextBox 28">
                <a:extLst>
                  <a:ext uri="{FF2B5EF4-FFF2-40B4-BE49-F238E27FC236}">
                    <a16:creationId xmlns:a16="http://schemas.microsoft.com/office/drawing/2014/main" id="{67221DA0-AD70-2F0D-1579-241DC52E1353}"/>
                  </a:ext>
                </a:extLst>
              </p:cNvPr>
              <p:cNvSpPr txBox="1"/>
              <p:nvPr/>
            </p:nvSpPr>
            <p:spPr>
              <a:xfrm>
                <a:off x="4759860" y="537731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5" name="TextBox 28">
                <a:extLst>
                  <a:ext uri="{FF2B5EF4-FFF2-40B4-BE49-F238E27FC236}">
                    <a16:creationId xmlns:a16="http://schemas.microsoft.com/office/drawing/2014/main" id="{082840E6-A9CA-4314-AF20-EDE3A88D029F}"/>
                  </a:ext>
                </a:extLst>
              </p:cNvPr>
              <p:cNvSpPr txBox="1"/>
              <p:nvPr/>
            </p:nvSpPr>
            <p:spPr>
              <a:xfrm>
                <a:off x="2853012" y="5355643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" name="TextBox 38">
            <a:extLst>
              <a:ext uri="{FF2B5EF4-FFF2-40B4-BE49-F238E27FC236}">
                <a16:creationId xmlns:a16="http://schemas.microsoft.com/office/drawing/2014/main" id="{2BFCBCA7-FBE7-DBE0-D071-C496A956F574}"/>
              </a:ext>
            </a:extLst>
          </p:cNvPr>
          <p:cNvSpPr txBox="1"/>
          <p:nvPr/>
        </p:nvSpPr>
        <p:spPr>
          <a:xfrm>
            <a:off x="6662354" y="4691300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5,500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4A30A426-A800-DF3D-F92A-D34BF0B971E3}"/>
              </a:ext>
            </a:extLst>
          </p:cNvPr>
          <p:cNvSpPr txBox="1"/>
          <p:nvPr/>
        </p:nvSpPr>
        <p:spPr>
          <a:xfrm>
            <a:off x="6723905" y="1603834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4,400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9771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1" y="440804"/>
            <a:ext cx="3924320" cy="557721"/>
            <a:chOff x="0" y="0"/>
            <a:chExt cx="5232427" cy="743628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ボディ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サロン導入メニュー例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80" name="TextBox 28">
            <a:extLst>
              <a:ext uri="{FF2B5EF4-FFF2-40B4-BE49-F238E27FC236}">
                <a16:creationId xmlns:a16="http://schemas.microsoft.com/office/drawing/2014/main" id="{0B8084A0-D41D-40D7-108C-7DFB1958BCA8}"/>
              </a:ext>
            </a:extLst>
          </p:cNvPr>
          <p:cNvSpPr txBox="1"/>
          <p:nvPr/>
        </p:nvSpPr>
        <p:spPr>
          <a:xfrm>
            <a:off x="6837300" y="229346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1" name="TextBox 28">
            <a:extLst>
              <a:ext uri="{FF2B5EF4-FFF2-40B4-BE49-F238E27FC236}">
                <a16:creationId xmlns:a16="http://schemas.microsoft.com/office/drawing/2014/main" id="{905BF32B-7DE6-CD59-1DDF-2C76AD4188E3}"/>
              </a:ext>
            </a:extLst>
          </p:cNvPr>
          <p:cNvSpPr txBox="1"/>
          <p:nvPr/>
        </p:nvSpPr>
        <p:spPr>
          <a:xfrm>
            <a:off x="4759860" y="228229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2" name="TextBox 28">
            <a:extLst>
              <a:ext uri="{FF2B5EF4-FFF2-40B4-BE49-F238E27FC236}">
                <a16:creationId xmlns:a16="http://schemas.microsoft.com/office/drawing/2014/main" id="{F0405667-5447-5E2A-79B2-E74632E9F543}"/>
              </a:ext>
            </a:extLst>
          </p:cNvPr>
          <p:cNvSpPr txBox="1"/>
          <p:nvPr/>
        </p:nvSpPr>
        <p:spPr>
          <a:xfrm>
            <a:off x="2853012" y="2260628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33EFC9-AEEC-3AF3-8FA0-8C29417812D2}"/>
              </a:ext>
            </a:extLst>
          </p:cNvPr>
          <p:cNvSpPr/>
          <p:nvPr/>
        </p:nvSpPr>
        <p:spPr>
          <a:xfrm>
            <a:off x="8420213" y="5516120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FA29228D-6110-C30A-EDB6-AAFFECEEC6EC}"/>
              </a:ext>
            </a:extLst>
          </p:cNvPr>
          <p:cNvGrpSpPr/>
          <p:nvPr/>
        </p:nvGrpSpPr>
        <p:grpSpPr>
          <a:xfrm>
            <a:off x="572161" y="4740272"/>
            <a:ext cx="8606296" cy="2389517"/>
            <a:chOff x="572161" y="4740272"/>
            <a:chExt cx="8606296" cy="2389517"/>
          </a:xfrm>
        </p:grpSpPr>
        <p:grpSp>
          <p:nvGrpSpPr>
            <p:cNvPr id="84" name="Group 4">
              <a:extLst>
                <a:ext uri="{FF2B5EF4-FFF2-40B4-BE49-F238E27FC236}">
                  <a16:creationId xmlns:a16="http://schemas.microsoft.com/office/drawing/2014/main" id="{BE9B6283-DC18-5085-AA3A-772D5420AC47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14" name="Freeform 5">
                <a:extLst>
                  <a:ext uri="{FF2B5EF4-FFF2-40B4-BE49-F238E27FC236}">
                    <a16:creationId xmlns:a16="http://schemas.microsoft.com/office/drawing/2014/main" id="{D95C68DC-9E02-ED63-F265-3C2A143E459F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TextBox 6">
                <a:extLst>
                  <a:ext uri="{FF2B5EF4-FFF2-40B4-BE49-F238E27FC236}">
                    <a16:creationId xmlns:a16="http://schemas.microsoft.com/office/drawing/2014/main" id="{AE359D79-EA91-39B8-A4F1-0EF846BD17B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5" name="Group 7">
              <a:extLst>
                <a:ext uri="{FF2B5EF4-FFF2-40B4-BE49-F238E27FC236}">
                  <a16:creationId xmlns:a16="http://schemas.microsoft.com/office/drawing/2014/main" id="{2F19B6D7-D376-7EBC-89CF-366E403FD1C6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A8A136DA-474A-84C0-D85D-B27A38E15FC7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DFC22A00-1981-897F-584F-A399E0AE7B00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6" name="Group 10">
              <a:extLst>
                <a:ext uri="{FF2B5EF4-FFF2-40B4-BE49-F238E27FC236}">
                  <a16:creationId xmlns:a16="http://schemas.microsoft.com/office/drawing/2014/main" id="{9DBD5913-5DBE-57C5-C089-39F3A188E045}"/>
                </a:ext>
              </a:extLst>
            </p:cNvPr>
            <p:cNvGrpSpPr/>
            <p:nvPr/>
          </p:nvGrpSpPr>
          <p:grpSpPr>
            <a:xfrm>
              <a:off x="4513960" y="5512058"/>
              <a:ext cx="2290238" cy="1617731"/>
              <a:chOff x="0" y="0"/>
              <a:chExt cx="992881" cy="701330"/>
            </a:xfrm>
          </p:grpSpPr>
          <p:sp>
            <p:nvSpPr>
              <p:cNvPr id="110" name="Freeform 11">
                <a:extLst>
                  <a:ext uri="{FF2B5EF4-FFF2-40B4-BE49-F238E27FC236}">
                    <a16:creationId xmlns:a16="http://schemas.microsoft.com/office/drawing/2014/main" id="{4213E76C-C658-3A35-9209-C945904B41E8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1" name="TextBox 12">
                <a:extLst>
                  <a:ext uri="{FF2B5EF4-FFF2-40B4-BE49-F238E27FC236}">
                    <a16:creationId xmlns:a16="http://schemas.microsoft.com/office/drawing/2014/main" id="{10BECCFF-55B6-44D7-DBD0-16E9264158F6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7" name="Group 13">
              <a:extLst>
                <a:ext uri="{FF2B5EF4-FFF2-40B4-BE49-F238E27FC236}">
                  <a16:creationId xmlns:a16="http://schemas.microsoft.com/office/drawing/2014/main" id="{8A7FFCD9-D25D-2DBE-950C-9CF425E50315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08" name="Freeform 14">
                <a:extLst>
                  <a:ext uri="{FF2B5EF4-FFF2-40B4-BE49-F238E27FC236}">
                    <a16:creationId xmlns:a16="http://schemas.microsoft.com/office/drawing/2014/main" id="{ABB1B61F-E034-6ECD-1747-018726792D6F}"/>
                  </a:ext>
                </a:extLst>
              </p:cNvPr>
              <p:cNvSpPr/>
              <p:nvPr/>
            </p:nvSpPr>
            <p:spPr>
              <a:xfrm>
                <a:off x="0" y="0"/>
                <a:ext cx="1082987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9" name="TextBox 15">
                <a:extLst>
                  <a:ext uri="{FF2B5EF4-FFF2-40B4-BE49-F238E27FC236}">
                    <a16:creationId xmlns:a16="http://schemas.microsoft.com/office/drawing/2014/main" id="{3E3106D1-4CCD-AB37-C915-7AE6F23B95ED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6385A369-B9BC-8114-C2BE-9B5F106B93E2}"/>
                </a:ext>
              </a:extLst>
            </p:cNvPr>
            <p:cNvGrpSpPr/>
            <p:nvPr/>
          </p:nvGrpSpPr>
          <p:grpSpPr>
            <a:xfrm>
              <a:off x="572161" y="4740272"/>
              <a:ext cx="8606296" cy="2250389"/>
              <a:chOff x="572161" y="4740272"/>
              <a:chExt cx="8606296" cy="2250389"/>
            </a:xfrm>
          </p:grpSpPr>
          <p:grpSp>
            <p:nvGrpSpPr>
              <p:cNvPr id="88" name="Group 16">
                <a:extLst>
                  <a:ext uri="{FF2B5EF4-FFF2-40B4-BE49-F238E27FC236}">
                    <a16:creationId xmlns:a16="http://schemas.microsoft.com/office/drawing/2014/main" id="{72284031-FABC-B8A9-0BC4-CB5432E157FA}"/>
                  </a:ext>
                </a:extLst>
              </p:cNvPr>
              <p:cNvGrpSpPr/>
              <p:nvPr/>
            </p:nvGrpSpPr>
            <p:grpSpPr>
              <a:xfrm>
                <a:off x="1419708" y="5252729"/>
                <a:ext cx="524789" cy="549680"/>
                <a:chOff x="15660" y="47625"/>
                <a:chExt cx="812800" cy="851351"/>
              </a:xfrm>
            </p:grpSpPr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5E771299-1815-A515-1107-C7829DBE338A}"/>
                    </a:ext>
                  </a:extLst>
                </p:cNvPr>
                <p:cNvSpPr/>
                <p:nvPr/>
              </p:nvSpPr>
              <p:spPr>
                <a:xfrm>
                  <a:off x="15660" y="861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TextBox 18">
                  <a:extLst>
                    <a:ext uri="{FF2B5EF4-FFF2-40B4-BE49-F238E27FC236}">
                      <a16:creationId xmlns:a16="http://schemas.microsoft.com/office/drawing/2014/main" id="{8C2EBB2B-FF37-924D-6524-D52FF6811199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9" name="Group 19">
                <a:extLst>
                  <a:ext uri="{FF2B5EF4-FFF2-40B4-BE49-F238E27FC236}">
                    <a16:creationId xmlns:a16="http://schemas.microsoft.com/office/drawing/2014/main" id="{9BCDE971-522F-7B6B-5DE7-73E7D6AA9510}"/>
                  </a:ext>
                </a:extLst>
              </p:cNvPr>
              <p:cNvGrpSpPr/>
              <p:nvPr/>
            </p:nvGrpSpPr>
            <p:grpSpPr>
              <a:xfrm>
                <a:off x="3423054" y="5277349"/>
                <a:ext cx="524789" cy="524789"/>
                <a:chOff x="0" y="0"/>
                <a:chExt cx="812800" cy="812800"/>
              </a:xfrm>
            </p:grpSpPr>
            <p:sp>
              <p:nvSpPr>
                <p:cNvPr id="104" name="Freeform 20">
                  <a:extLst>
                    <a:ext uri="{FF2B5EF4-FFF2-40B4-BE49-F238E27FC236}">
                      <a16:creationId xmlns:a16="http://schemas.microsoft.com/office/drawing/2014/main" id="{D77939C7-AE54-5B09-1B8F-986335186E7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TextBox 21">
                  <a:extLst>
                    <a:ext uri="{FF2B5EF4-FFF2-40B4-BE49-F238E27FC236}">
                      <a16:creationId xmlns:a16="http://schemas.microsoft.com/office/drawing/2014/main" id="{17F33493-CD22-5B99-FC65-71DF7A6A17E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0" name="Group 22">
                <a:extLst>
                  <a:ext uri="{FF2B5EF4-FFF2-40B4-BE49-F238E27FC236}">
                    <a16:creationId xmlns:a16="http://schemas.microsoft.com/office/drawing/2014/main" id="{96354097-FC07-AFD2-9C3A-A70D2BDA39C3}"/>
                  </a:ext>
                </a:extLst>
              </p:cNvPr>
              <p:cNvGrpSpPr/>
              <p:nvPr/>
            </p:nvGrpSpPr>
            <p:grpSpPr>
              <a:xfrm>
                <a:off x="5327222" y="5277348"/>
                <a:ext cx="524789" cy="524789"/>
                <a:chOff x="0" y="-2"/>
                <a:chExt cx="812800" cy="812800"/>
              </a:xfrm>
            </p:grpSpPr>
            <p:sp>
              <p:nvSpPr>
                <p:cNvPr id="102" name="Freeform 23">
                  <a:extLst>
                    <a:ext uri="{FF2B5EF4-FFF2-40B4-BE49-F238E27FC236}">
                      <a16:creationId xmlns:a16="http://schemas.microsoft.com/office/drawing/2014/main" id="{22C626A4-2E8D-200C-60FC-AF0C70DCF61B}"/>
                    </a:ext>
                  </a:extLst>
                </p:cNvPr>
                <p:cNvSpPr/>
                <p:nvPr/>
              </p:nvSpPr>
              <p:spPr>
                <a:xfrm>
                  <a:off x="0" y="-2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" name="TextBox 24">
                  <a:extLst>
                    <a:ext uri="{FF2B5EF4-FFF2-40B4-BE49-F238E27FC236}">
                      <a16:creationId xmlns:a16="http://schemas.microsoft.com/office/drawing/2014/main" id="{910EDA4F-9E04-AC37-8C54-2732B735AE1E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1" name="Group 25">
                <a:extLst>
                  <a:ext uri="{FF2B5EF4-FFF2-40B4-BE49-F238E27FC236}">
                    <a16:creationId xmlns:a16="http://schemas.microsoft.com/office/drawing/2014/main" id="{7E355179-3785-5E75-985C-A250DC3D0363}"/>
                  </a:ext>
                </a:extLst>
              </p:cNvPr>
              <p:cNvGrpSpPr/>
              <p:nvPr/>
            </p:nvGrpSpPr>
            <p:grpSpPr>
              <a:xfrm>
                <a:off x="7463239" y="5285773"/>
                <a:ext cx="632226" cy="524789"/>
                <a:chOff x="76200" y="13047"/>
                <a:chExt cx="979200" cy="812800"/>
              </a:xfrm>
            </p:grpSpPr>
            <p:sp>
              <p:nvSpPr>
                <p:cNvPr id="100" name="Freeform 26">
                  <a:extLst>
                    <a:ext uri="{FF2B5EF4-FFF2-40B4-BE49-F238E27FC236}">
                      <a16:creationId xmlns:a16="http://schemas.microsoft.com/office/drawing/2014/main" id="{54AA9159-A065-CEBE-3CE1-44FC9A024D25}"/>
                    </a:ext>
                  </a:extLst>
                </p:cNvPr>
                <p:cNvSpPr/>
                <p:nvPr/>
              </p:nvSpPr>
              <p:spPr>
                <a:xfrm>
                  <a:off x="242600" y="1304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" name="TextBox 27">
                  <a:extLst>
                    <a:ext uri="{FF2B5EF4-FFF2-40B4-BE49-F238E27FC236}">
                      <a16:creationId xmlns:a16="http://schemas.microsoft.com/office/drawing/2014/main" id="{5B504179-B56F-1981-1BBA-2825B00D6D3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92" name="TextBox 28">
                <a:extLst>
                  <a:ext uri="{FF2B5EF4-FFF2-40B4-BE49-F238E27FC236}">
                    <a16:creationId xmlns:a16="http://schemas.microsoft.com/office/drawing/2014/main" id="{AAAE51E3-85CF-E999-6C3A-47C5C4DF766C}"/>
                  </a:ext>
                </a:extLst>
              </p:cNvPr>
              <p:cNvSpPr txBox="1"/>
              <p:nvPr/>
            </p:nvSpPr>
            <p:spPr>
              <a:xfrm>
                <a:off x="837187" y="537144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3" name="TextBox 32">
                <a:extLst>
                  <a:ext uri="{FF2B5EF4-FFF2-40B4-BE49-F238E27FC236}">
                    <a16:creationId xmlns:a16="http://schemas.microsoft.com/office/drawing/2014/main" id="{76026FF7-AF8E-BBC5-FF17-84A2A178F697}"/>
                  </a:ext>
                </a:extLst>
              </p:cNvPr>
              <p:cNvSpPr txBox="1"/>
              <p:nvPr/>
            </p:nvSpPr>
            <p:spPr>
              <a:xfrm>
                <a:off x="789474" y="5844898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4" name="TextBox 33">
                <a:extLst>
                  <a:ext uri="{FF2B5EF4-FFF2-40B4-BE49-F238E27FC236}">
                    <a16:creationId xmlns:a16="http://schemas.microsoft.com/office/drawing/2014/main" id="{A337782A-EFAE-72D0-607F-ED29C50E56C3}"/>
                  </a:ext>
                </a:extLst>
              </p:cNvPr>
              <p:cNvSpPr txBox="1"/>
              <p:nvPr/>
            </p:nvSpPr>
            <p:spPr>
              <a:xfrm>
                <a:off x="2821078" y="5843766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5" name="TextBox 34">
                <a:extLst>
                  <a:ext uri="{FF2B5EF4-FFF2-40B4-BE49-F238E27FC236}">
                    <a16:creationId xmlns:a16="http://schemas.microsoft.com/office/drawing/2014/main" id="{A2945B9E-AC05-CDD0-49AD-C537277A6200}"/>
                  </a:ext>
                </a:extLst>
              </p:cNvPr>
              <p:cNvSpPr txBox="1"/>
              <p:nvPr/>
            </p:nvSpPr>
            <p:spPr>
              <a:xfrm>
                <a:off x="4777672" y="5833004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6" name="TextBox 35">
                <a:extLst>
                  <a:ext uri="{FF2B5EF4-FFF2-40B4-BE49-F238E27FC236}">
                    <a16:creationId xmlns:a16="http://schemas.microsoft.com/office/drawing/2014/main" id="{8F249A7C-831A-E507-D563-43765DEE34B9}"/>
                  </a:ext>
                </a:extLst>
              </p:cNvPr>
              <p:cNvSpPr txBox="1"/>
              <p:nvPr/>
            </p:nvSpPr>
            <p:spPr>
              <a:xfrm>
                <a:off x="6880132" y="5810874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TF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サーマルフラクショナル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全顔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　200ショット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7" name="TextBox 36">
                <a:extLst>
                  <a:ext uri="{FF2B5EF4-FFF2-40B4-BE49-F238E27FC236}">
                    <a16:creationId xmlns:a16="http://schemas.microsoft.com/office/drawing/2014/main" id="{D47C7C8F-4BC4-05BF-5B66-9764967A553D}"/>
                  </a:ext>
                </a:extLst>
              </p:cNvPr>
              <p:cNvSpPr txBox="1"/>
              <p:nvPr/>
            </p:nvSpPr>
            <p:spPr>
              <a:xfrm>
                <a:off x="572161" y="4740272"/>
                <a:ext cx="8244941" cy="2196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744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首・肩こりすっきりリフティングコース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２０分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】</a:t>
                </a:r>
                <a:endParaRPr lang="en-US" sz="20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endParaRPr>
              </a:p>
            </p:txBody>
          </p:sp>
          <p:sp>
            <p:nvSpPr>
              <p:cNvPr id="98" name="AutoShape 37">
                <a:extLst>
                  <a:ext uri="{FF2B5EF4-FFF2-40B4-BE49-F238E27FC236}">
                    <a16:creationId xmlns:a16="http://schemas.microsoft.com/office/drawing/2014/main" id="{EA3AE621-1125-97D0-F413-1939AC785BB4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6" name="TextBox 28">
                <a:extLst>
                  <a:ext uri="{FF2B5EF4-FFF2-40B4-BE49-F238E27FC236}">
                    <a16:creationId xmlns:a16="http://schemas.microsoft.com/office/drawing/2014/main" id="{1B7710C1-BE5A-8360-C819-4661D7A161E2}"/>
                  </a:ext>
                </a:extLst>
              </p:cNvPr>
              <p:cNvSpPr txBox="1"/>
              <p:nvPr/>
            </p:nvSpPr>
            <p:spPr>
              <a:xfrm>
                <a:off x="6989794" y="536660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7" name="TextBox 28">
                <a:extLst>
                  <a:ext uri="{FF2B5EF4-FFF2-40B4-BE49-F238E27FC236}">
                    <a16:creationId xmlns:a16="http://schemas.microsoft.com/office/drawing/2014/main" id="{5836BD1D-8AC5-2E73-CB69-70944D556922}"/>
                  </a:ext>
                </a:extLst>
              </p:cNvPr>
              <p:cNvSpPr txBox="1"/>
              <p:nvPr/>
            </p:nvSpPr>
            <p:spPr>
              <a:xfrm>
                <a:off x="4750404" y="536817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8" name="TextBox 28">
                <a:extLst>
                  <a:ext uri="{FF2B5EF4-FFF2-40B4-BE49-F238E27FC236}">
                    <a16:creationId xmlns:a16="http://schemas.microsoft.com/office/drawing/2014/main" id="{4FCBBA07-0BE2-2A75-170F-1B3408E25964}"/>
                  </a:ext>
                </a:extLst>
              </p:cNvPr>
              <p:cNvSpPr txBox="1"/>
              <p:nvPr/>
            </p:nvSpPr>
            <p:spPr>
              <a:xfrm>
                <a:off x="2834420" y="5371441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63B53D-E5E2-0395-8960-7A138A2F2D3C}"/>
              </a:ext>
            </a:extLst>
          </p:cNvPr>
          <p:cNvSpPr/>
          <p:nvPr/>
        </p:nvSpPr>
        <p:spPr>
          <a:xfrm>
            <a:off x="8479641" y="2453052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5" name="グループ化 144">
            <a:extLst>
              <a:ext uri="{FF2B5EF4-FFF2-40B4-BE49-F238E27FC236}">
                <a16:creationId xmlns:a16="http://schemas.microsoft.com/office/drawing/2014/main" id="{30DC088E-3AA3-C53F-5950-18393A8675AA}"/>
              </a:ext>
            </a:extLst>
          </p:cNvPr>
          <p:cNvGrpSpPr/>
          <p:nvPr/>
        </p:nvGrpSpPr>
        <p:grpSpPr>
          <a:xfrm>
            <a:off x="572161" y="1629313"/>
            <a:ext cx="8606296" cy="2441470"/>
            <a:chOff x="572161" y="4688319"/>
            <a:chExt cx="8606296" cy="2441470"/>
          </a:xfrm>
        </p:grpSpPr>
        <p:grpSp>
          <p:nvGrpSpPr>
            <p:cNvPr id="146" name="Group 4">
              <a:extLst>
                <a:ext uri="{FF2B5EF4-FFF2-40B4-BE49-F238E27FC236}">
                  <a16:creationId xmlns:a16="http://schemas.microsoft.com/office/drawing/2014/main" id="{0236E85E-B457-6A1C-E9DA-9B465C07B619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80" name="Freeform 5">
                <a:extLst>
                  <a:ext uri="{FF2B5EF4-FFF2-40B4-BE49-F238E27FC236}">
                    <a16:creationId xmlns:a16="http://schemas.microsoft.com/office/drawing/2014/main" id="{EBE3351E-359D-F0C2-2315-7DE85EBBCA86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1" name="TextBox 6">
                <a:extLst>
                  <a:ext uri="{FF2B5EF4-FFF2-40B4-BE49-F238E27FC236}">
                    <a16:creationId xmlns:a16="http://schemas.microsoft.com/office/drawing/2014/main" id="{E1376D89-2B61-299C-6916-4D757E921B4C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7" name="Group 7">
              <a:extLst>
                <a:ext uri="{FF2B5EF4-FFF2-40B4-BE49-F238E27FC236}">
                  <a16:creationId xmlns:a16="http://schemas.microsoft.com/office/drawing/2014/main" id="{B1AD58DA-2513-AD1E-6040-B0B76978AA2F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78" name="Freeform 8">
                <a:extLst>
                  <a:ext uri="{FF2B5EF4-FFF2-40B4-BE49-F238E27FC236}">
                    <a16:creationId xmlns:a16="http://schemas.microsoft.com/office/drawing/2014/main" id="{886F630D-07B0-425A-73EF-B607B0A9D8EE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9" name="TextBox 9">
                <a:extLst>
                  <a:ext uri="{FF2B5EF4-FFF2-40B4-BE49-F238E27FC236}">
                    <a16:creationId xmlns:a16="http://schemas.microsoft.com/office/drawing/2014/main" id="{28A05E03-7D0F-2CCE-A4DC-D3367C9835E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8" name="Group 10">
              <a:extLst>
                <a:ext uri="{FF2B5EF4-FFF2-40B4-BE49-F238E27FC236}">
                  <a16:creationId xmlns:a16="http://schemas.microsoft.com/office/drawing/2014/main" id="{137FA8EE-1A89-F064-8539-C32B9C3CDC97}"/>
                </a:ext>
              </a:extLst>
            </p:cNvPr>
            <p:cNvGrpSpPr/>
            <p:nvPr/>
          </p:nvGrpSpPr>
          <p:grpSpPr>
            <a:xfrm>
              <a:off x="4513960" y="5446145"/>
              <a:ext cx="2290238" cy="1683644"/>
              <a:chOff x="0" y="-28575"/>
              <a:chExt cx="992881" cy="729905"/>
            </a:xfrm>
          </p:grpSpPr>
          <p:sp>
            <p:nvSpPr>
              <p:cNvPr id="176" name="Freeform 11">
                <a:extLst>
                  <a:ext uri="{FF2B5EF4-FFF2-40B4-BE49-F238E27FC236}">
                    <a16:creationId xmlns:a16="http://schemas.microsoft.com/office/drawing/2014/main" id="{3A09FC46-8389-FA02-32D8-ABE724F5F97B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7" name="TextBox 12">
                <a:extLst>
                  <a:ext uri="{FF2B5EF4-FFF2-40B4-BE49-F238E27FC236}">
                    <a16:creationId xmlns:a16="http://schemas.microsoft.com/office/drawing/2014/main" id="{14D11DE2-0407-19C6-C4D7-A1B711BDD2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9" name="Group 13">
              <a:extLst>
                <a:ext uri="{FF2B5EF4-FFF2-40B4-BE49-F238E27FC236}">
                  <a16:creationId xmlns:a16="http://schemas.microsoft.com/office/drawing/2014/main" id="{BBB685D4-2958-13DE-B3C7-BD376E9DEECD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74" name="Freeform 14">
                <a:extLst>
                  <a:ext uri="{FF2B5EF4-FFF2-40B4-BE49-F238E27FC236}">
                    <a16:creationId xmlns:a16="http://schemas.microsoft.com/office/drawing/2014/main" id="{51F9E7D3-0496-9403-3BD0-F2D868FC27A3}"/>
                  </a:ext>
                </a:extLst>
              </p:cNvPr>
              <p:cNvSpPr/>
              <p:nvPr/>
            </p:nvSpPr>
            <p:spPr>
              <a:xfrm>
                <a:off x="0" y="0"/>
                <a:ext cx="1045584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5" name="TextBox 15">
                <a:extLst>
                  <a:ext uri="{FF2B5EF4-FFF2-40B4-BE49-F238E27FC236}">
                    <a16:creationId xmlns:a16="http://schemas.microsoft.com/office/drawing/2014/main" id="{01F40B27-7257-8197-9815-C45923E576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50" name="グループ化 149">
              <a:extLst>
                <a:ext uri="{FF2B5EF4-FFF2-40B4-BE49-F238E27FC236}">
                  <a16:creationId xmlns:a16="http://schemas.microsoft.com/office/drawing/2014/main" id="{82D4CA07-E9D4-F893-F15E-79CB9B4B8558}"/>
                </a:ext>
              </a:extLst>
            </p:cNvPr>
            <p:cNvGrpSpPr/>
            <p:nvPr/>
          </p:nvGrpSpPr>
          <p:grpSpPr>
            <a:xfrm>
              <a:off x="572161" y="4688319"/>
              <a:ext cx="8606296" cy="2441468"/>
              <a:chOff x="572161" y="4688319"/>
              <a:chExt cx="8606296" cy="2441468"/>
            </a:xfrm>
          </p:grpSpPr>
          <p:grpSp>
            <p:nvGrpSpPr>
              <p:cNvPr id="151" name="Group 16">
                <a:extLst>
                  <a:ext uri="{FF2B5EF4-FFF2-40B4-BE49-F238E27FC236}">
                    <a16:creationId xmlns:a16="http://schemas.microsoft.com/office/drawing/2014/main" id="{08520F03-B750-2B0B-526B-CC482C7F6B83}"/>
                  </a:ext>
                </a:extLst>
              </p:cNvPr>
              <p:cNvGrpSpPr/>
              <p:nvPr/>
            </p:nvGrpSpPr>
            <p:grpSpPr>
              <a:xfrm>
                <a:off x="1388469" y="5252729"/>
                <a:ext cx="524789" cy="533874"/>
                <a:chOff x="-32724" y="47625"/>
                <a:chExt cx="812800" cy="826872"/>
              </a:xfrm>
            </p:grpSpPr>
            <p:sp>
              <p:nvSpPr>
                <p:cNvPr id="172" name="Freeform 17">
                  <a:extLst>
                    <a:ext uri="{FF2B5EF4-FFF2-40B4-BE49-F238E27FC236}">
                      <a16:creationId xmlns:a16="http://schemas.microsoft.com/office/drawing/2014/main" id="{C2CD2CF8-F233-FE51-9D35-0CE746CD5CD5}"/>
                    </a:ext>
                  </a:extLst>
                </p:cNvPr>
                <p:cNvSpPr/>
                <p:nvPr/>
              </p:nvSpPr>
              <p:spPr>
                <a:xfrm>
                  <a:off x="-32724" y="61696"/>
                  <a:ext cx="812800" cy="812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3" name="TextBox 18">
                  <a:extLst>
                    <a:ext uri="{FF2B5EF4-FFF2-40B4-BE49-F238E27FC236}">
                      <a16:creationId xmlns:a16="http://schemas.microsoft.com/office/drawing/2014/main" id="{9BD777DF-27E1-2820-4525-C41FB00E93CA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2" name="Group 19">
                <a:extLst>
                  <a:ext uri="{FF2B5EF4-FFF2-40B4-BE49-F238E27FC236}">
                    <a16:creationId xmlns:a16="http://schemas.microsoft.com/office/drawing/2014/main" id="{C495136C-42FB-760B-04C9-EA65887D54CF}"/>
                  </a:ext>
                </a:extLst>
              </p:cNvPr>
              <p:cNvGrpSpPr/>
              <p:nvPr/>
            </p:nvGrpSpPr>
            <p:grpSpPr>
              <a:xfrm>
                <a:off x="3423054" y="5277349"/>
                <a:ext cx="524789" cy="524789"/>
                <a:chOff x="0" y="0"/>
                <a:chExt cx="812800" cy="812800"/>
              </a:xfrm>
            </p:grpSpPr>
            <p:sp>
              <p:nvSpPr>
                <p:cNvPr id="170" name="Freeform 20">
                  <a:extLst>
                    <a:ext uri="{FF2B5EF4-FFF2-40B4-BE49-F238E27FC236}">
                      <a16:creationId xmlns:a16="http://schemas.microsoft.com/office/drawing/2014/main" id="{7B1AC904-42AF-BC04-B836-0524370723A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1" name="TextBox 21">
                  <a:extLst>
                    <a:ext uri="{FF2B5EF4-FFF2-40B4-BE49-F238E27FC236}">
                      <a16:creationId xmlns:a16="http://schemas.microsoft.com/office/drawing/2014/main" id="{9A7D70A3-7006-6096-191C-6A634FF18E11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3" name="Group 22">
                <a:extLst>
                  <a:ext uri="{FF2B5EF4-FFF2-40B4-BE49-F238E27FC236}">
                    <a16:creationId xmlns:a16="http://schemas.microsoft.com/office/drawing/2014/main" id="{3E205186-D259-1B5E-FCC1-77796EE32404}"/>
                  </a:ext>
                </a:extLst>
              </p:cNvPr>
              <p:cNvGrpSpPr/>
              <p:nvPr/>
            </p:nvGrpSpPr>
            <p:grpSpPr>
              <a:xfrm>
                <a:off x="5355557" y="5266323"/>
                <a:ext cx="524789" cy="524789"/>
                <a:chOff x="43886" y="-17077"/>
                <a:chExt cx="812800" cy="812800"/>
              </a:xfrm>
            </p:grpSpPr>
            <p:sp>
              <p:nvSpPr>
                <p:cNvPr id="168" name="Freeform 23">
                  <a:extLst>
                    <a:ext uri="{FF2B5EF4-FFF2-40B4-BE49-F238E27FC236}">
                      <a16:creationId xmlns:a16="http://schemas.microsoft.com/office/drawing/2014/main" id="{A998F9F5-E12E-8DEC-B055-9008F1A91CFD}"/>
                    </a:ext>
                  </a:extLst>
                </p:cNvPr>
                <p:cNvSpPr/>
                <p:nvPr/>
              </p:nvSpPr>
              <p:spPr>
                <a:xfrm>
                  <a:off x="43886" y="-1707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9" name="TextBox 24">
                  <a:extLst>
                    <a:ext uri="{FF2B5EF4-FFF2-40B4-BE49-F238E27FC236}">
                      <a16:creationId xmlns:a16="http://schemas.microsoft.com/office/drawing/2014/main" id="{7D6F0630-936D-773B-224D-9727A21A1305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4" name="Group 25">
                <a:extLst>
                  <a:ext uri="{FF2B5EF4-FFF2-40B4-BE49-F238E27FC236}">
                    <a16:creationId xmlns:a16="http://schemas.microsoft.com/office/drawing/2014/main" id="{8AD79AE9-DF2C-EBB5-D817-53070D2C9EB7}"/>
                  </a:ext>
                </a:extLst>
              </p:cNvPr>
              <p:cNvGrpSpPr/>
              <p:nvPr/>
            </p:nvGrpSpPr>
            <p:grpSpPr>
              <a:xfrm>
                <a:off x="7463239" y="5287513"/>
                <a:ext cx="639497" cy="524789"/>
                <a:chOff x="76200" y="15742"/>
                <a:chExt cx="990461" cy="812800"/>
              </a:xfrm>
            </p:grpSpPr>
            <p:sp>
              <p:nvSpPr>
                <p:cNvPr id="166" name="Freeform 26">
                  <a:extLst>
                    <a:ext uri="{FF2B5EF4-FFF2-40B4-BE49-F238E27FC236}">
                      <a16:creationId xmlns:a16="http://schemas.microsoft.com/office/drawing/2014/main" id="{ACDBD503-E212-E10A-FDB9-C5DD05ACA7D6}"/>
                    </a:ext>
                  </a:extLst>
                </p:cNvPr>
                <p:cNvSpPr/>
                <p:nvPr/>
              </p:nvSpPr>
              <p:spPr>
                <a:xfrm>
                  <a:off x="253861" y="15742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7" name="TextBox 27">
                  <a:extLst>
                    <a:ext uri="{FF2B5EF4-FFF2-40B4-BE49-F238E27FC236}">
                      <a16:creationId xmlns:a16="http://schemas.microsoft.com/office/drawing/2014/main" id="{42ADCDE8-54EF-6C35-E883-EE0B4954FEF0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155" name="TextBox 28">
                <a:extLst>
                  <a:ext uri="{FF2B5EF4-FFF2-40B4-BE49-F238E27FC236}">
                    <a16:creationId xmlns:a16="http://schemas.microsoft.com/office/drawing/2014/main" id="{632E51DE-7671-D8A1-9807-5862A0819E18}"/>
                  </a:ext>
                </a:extLst>
              </p:cNvPr>
              <p:cNvSpPr txBox="1"/>
              <p:nvPr/>
            </p:nvSpPr>
            <p:spPr>
              <a:xfrm>
                <a:off x="837187" y="5367408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6" name="TextBox 32">
                <a:extLst>
                  <a:ext uri="{FF2B5EF4-FFF2-40B4-BE49-F238E27FC236}">
                    <a16:creationId xmlns:a16="http://schemas.microsoft.com/office/drawing/2014/main" id="{BB9088D8-C172-847E-D79C-C84CE0C404EE}"/>
                  </a:ext>
                </a:extLst>
              </p:cNvPr>
              <p:cNvSpPr txBox="1"/>
              <p:nvPr/>
            </p:nvSpPr>
            <p:spPr>
              <a:xfrm>
                <a:off x="846986" y="5783385"/>
                <a:ext cx="2006026" cy="13342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手首・足首など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7" name="TextBox 33">
                <a:extLst>
                  <a:ext uri="{FF2B5EF4-FFF2-40B4-BE49-F238E27FC236}">
                    <a16:creationId xmlns:a16="http://schemas.microsoft.com/office/drawing/2014/main" id="{C3C55B88-D66D-29D8-8D9F-35129DDC04E6}"/>
                  </a:ext>
                </a:extLst>
              </p:cNvPr>
              <p:cNvSpPr txBox="1"/>
              <p:nvPr/>
            </p:nvSpPr>
            <p:spPr>
              <a:xfrm>
                <a:off x="2847096" y="5778094"/>
                <a:ext cx="2006026" cy="13342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手首・足首など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8" name="TextBox 34">
                <a:extLst>
                  <a:ext uri="{FF2B5EF4-FFF2-40B4-BE49-F238E27FC236}">
                    <a16:creationId xmlns:a16="http://schemas.microsoft.com/office/drawing/2014/main" id="{636BC925-657A-650F-4DE2-67FF625ECFA3}"/>
                  </a:ext>
                </a:extLst>
              </p:cNvPr>
              <p:cNvSpPr txBox="1"/>
              <p:nvPr/>
            </p:nvSpPr>
            <p:spPr>
              <a:xfrm>
                <a:off x="4789466" y="5795511"/>
                <a:ext cx="2006026" cy="13342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手首・足首など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9" name="TextBox 35">
                <a:extLst>
                  <a:ext uri="{FF2B5EF4-FFF2-40B4-BE49-F238E27FC236}">
                    <a16:creationId xmlns:a16="http://schemas.microsoft.com/office/drawing/2014/main" id="{4988B683-ECAF-FA56-0510-F5EF26C66AA9}"/>
                  </a:ext>
                </a:extLst>
              </p:cNvPr>
              <p:cNvSpPr txBox="1"/>
              <p:nvPr/>
            </p:nvSpPr>
            <p:spPr>
              <a:xfrm>
                <a:off x="6880132" y="5867775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整肌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エピアフタージェル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altLang="ja-JP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MetaLT</a:t>
                </a:r>
                <a:r>
                  <a:rPr lang="en-US" altLang="ja-JP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 SKIN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60" name="TextBox 36">
                <a:extLst>
                  <a:ext uri="{FF2B5EF4-FFF2-40B4-BE49-F238E27FC236}">
                    <a16:creationId xmlns:a16="http://schemas.microsoft.com/office/drawing/2014/main" id="{F18E7361-BBEC-F516-6E89-CDF8EBB300E9}"/>
                  </a:ext>
                </a:extLst>
              </p:cNvPr>
              <p:cNvSpPr txBox="1"/>
              <p:nvPr/>
            </p:nvSpPr>
            <p:spPr>
              <a:xfrm>
                <a:off x="572161" y="4688319"/>
                <a:ext cx="8244941" cy="2180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44"/>
                  </a:lnSpc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細部までもみほぐし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【２０分】</a:t>
                </a:r>
              </a:p>
            </p:txBody>
          </p:sp>
          <p:sp>
            <p:nvSpPr>
              <p:cNvPr id="161" name="AutoShape 37">
                <a:extLst>
                  <a:ext uri="{FF2B5EF4-FFF2-40B4-BE49-F238E27FC236}">
                    <a16:creationId xmlns:a16="http://schemas.microsoft.com/office/drawing/2014/main" id="{D6499B53-A051-5F01-C70B-CC3D4BBFBE11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3" name="TextBox 28">
                <a:extLst>
                  <a:ext uri="{FF2B5EF4-FFF2-40B4-BE49-F238E27FC236}">
                    <a16:creationId xmlns:a16="http://schemas.microsoft.com/office/drawing/2014/main" id="{58997FFB-3798-DBA2-47FB-5F16D2E85C95}"/>
                  </a:ext>
                </a:extLst>
              </p:cNvPr>
              <p:cNvSpPr txBox="1"/>
              <p:nvPr/>
            </p:nvSpPr>
            <p:spPr>
              <a:xfrm>
                <a:off x="6998038" y="5371440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4" name="TextBox 28">
                <a:extLst>
                  <a:ext uri="{FF2B5EF4-FFF2-40B4-BE49-F238E27FC236}">
                    <a16:creationId xmlns:a16="http://schemas.microsoft.com/office/drawing/2014/main" id="{67221DA0-AD70-2F0D-1579-241DC52E1353}"/>
                  </a:ext>
                </a:extLst>
              </p:cNvPr>
              <p:cNvSpPr txBox="1"/>
              <p:nvPr/>
            </p:nvSpPr>
            <p:spPr>
              <a:xfrm>
                <a:off x="4759860" y="537731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5" name="TextBox 28">
                <a:extLst>
                  <a:ext uri="{FF2B5EF4-FFF2-40B4-BE49-F238E27FC236}">
                    <a16:creationId xmlns:a16="http://schemas.microsoft.com/office/drawing/2014/main" id="{082840E6-A9CA-4314-AF20-EDE3A88D029F}"/>
                  </a:ext>
                </a:extLst>
              </p:cNvPr>
              <p:cNvSpPr txBox="1"/>
              <p:nvPr/>
            </p:nvSpPr>
            <p:spPr>
              <a:xfrm>
                <a:off x="2853012" y="5355643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" name="TextBox 38">
            <a:extLst>
              <a:ext uri="{FF2B5EF4-FFF2-40B4-BE49-F238E27FC236}">
                <a16:creationId xmlns:a16="http://schemas.microsoft.com/office/drawing/2014/main" id="{2BFCBCA7-FBE7-DBE0-D071-C496A956F574}"/>
              </a:ext>
            </a:extLst>
          </p:cNvPr>
          <p:cNvSpPr txBox="1"/>
          <p:nvPr/>
        </p:nvSpPr>
        <p:spPr>
          <a:xfrm>
            <a:off x="6662354" y="4691300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4,400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4A30A426-A800-DF3D-F92A-D34BF0B971E3}"/>
              </a:ext>
            </a:extLst>
          </p:cNvPr>
          <p:cNvSpPr txBox="1"/>
          <p:nvPr/>
        </p:nvSpPr>
        <p:spPr>
          <a:xfrm>
            <a:off x="6723905" y="1603834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3,300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031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203D980-E25C-9923-A4D8-67B012ADA586}"/>
              </a:ext>
            </a:extLst>
          </p:cNvPr>
          <p:cNvSpPr/>
          <p:nvPr/>
        </p:nvSpPr>
        <p:spPr>
          <a:xfrm>
            <a:off x="8370983" y="5472857"/>
            <a:ext cx="654026" cy="1686138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1" y="440804"/>
            <a:ext cx="3924320" cy="557721"/>
            <a:chOff x="0" y="0"/>
            <a:chExt cx="5232427" cy="743628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メンズ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サロン導入メニュー例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80" name="TextBox 28">
            <a:extLst>
              <a:ext uri="{FF2B5EF4-FFF2-40B4-BE49-F238E27FC236}">
                <a16:creationId xmlns:a16="http://schemas.microsoft.com/office/drawing/2014/main" id="{0B8084A0-D41D-40D7-108C-7DFB1958BCA8}"/>
              </a:ext>
            </a:extLst>
          </p:cNvPr>
          <p:cNvSpPr txBox="1"/>
          <p:nvPr/>
        </p:nvSpPr>
        <p:spPr>
          <a:xfrm>
            <a:off x="6837300" y="229346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1" name="TextBox 28">
            <a:extLst>
              <a:ext uri="{FF2B5EF4-FFF2-40B4-BE49-F238E27FC236}">
                <a16:creationId xmlns:a16="http://schemas.microsoft.com/office/drawing/2014/main" id="{905BF32B-7DE6-CD59-1DDF-2C76AD4188E3}"/>
              </a:ext>
            </a:extLst>
          </p:cNvPr>
          <p:cNvSpPr txBox="1"/>
          <p:nvPr/>
        </p:nvSpPr>
        <p:spPr>
          <a:xfrm>
            <a:off x="4759860" y="228229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2" name="TextBox 28">
            <a:extLst>
              <a:ext uri="{FF2B5EF4-FFF2-40B4-BE49-F238E27FC236}">
                <a16:creationId xmlns:a16="http://schemas.microsoft.com/office/drawing/2014/main" id="{F0405667-5447-5E2A-79B2-E74632E9F543}"/>
              </a:ext>
            </a:extLst>
          </p:cNvPr>
          <p:cNvSpPr txBox="1"/>
          <p:nvPr/>
        </p:nvSpPr>
        <p:spPr>
          <a:xfrm>
            <a:off x="2853012" y="2260628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FA29228D-6110-C30A-EDB6-AAFFECEEC6EC}"/>
              </a:ext>
            </a:extLst>
          </p:cNvPr>
          <p:cNvGrpSpPr/>
          <p:nvPr/>
        </p:nvGrpSpPr>
        <p:grpSpPr>
          <a:xfrm>
            <a:off x="575142" y="4683096"/>
            <a:ext cx="8716710" cy="2474377"/>
            <a:chOff x="575142" y="4683096"/>
            <a:chExt cx="8716710" cy="2474377"/>
          </a:xfrm>
        </p:grpSpPr>
        <p:grpSp>
          <p:nvGrpSpPr>
            <p:cNvPr id="84" name="Group 4">
              <a:extLst>
                <a:ext uri="{FF2B5EF4-FFF2-40B4-BE49-F238E27FC236}">
                  <a16:creationId xmlns:a16="http://schemas.microsoft.com/office/drawing/2014/main" id="{BE9B6283-DC18-5085-AA3A-772D5420AC47}"/>
                </a:ext>
              </a:extLst>
            </p:cNvPr>
            <p:cNvGrpSpPr/>
            <p:nvPr/>
          </p:nvGrpSpPr>
          <p:grpSpPr>
            <a:xfrm>
              <a:off x="893257" y="5446145"/>
              <a:ext cx="3089980" cy="1683644"/>
              <a:chOff x="137911" y="-28575"/>
              <a:chExt cx="1339591" cy="729905"/>
            </a:xfrm>
          </p:grpSpPr>
          <p:sp>
            <p:nvSpPr>
              <p:cNvPr id="114" name="Freeform 5">
                <a:extLst>
                  <a:ext uri="{FF2B5EF4-FFF2-40B4-BE49-F238E27FC236}">
                    <a16:creationId xmlns:a16="http://schemas.microsoft.com/office/drawing/2014/main" id="{D95C68DC-9E02-ED63-F265-3C2A143E459F}"/>
                  </a:ext>
                </a:extLst>
              </p:cNvPr>
              <p:cNvSpPr/>
              <p:nvPr/>
            </p:nvSpPr>
            <p:spPr>
              <a:xfrm>
                <a:off x="137911" y="-1693"/>
                <a:ext cx="133959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TextBox 6">
                <a:extLst>
                  <a:ext uri="{FF2B5EF4-FFF2-40B4-BE49-F238E27FC236}">
                    <a16:creationId xmlns:a16="http://schemas.microsoft.com/office/drawing/2014/main" id="{AE359D79-EA91-39B8-A4F1-0EF846BD17B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5" name="Group 7">
              <a:extLst>
                <a:ext uri="{FF2B5EF4-FFF2-40B4-BE49-F238E27FC236}">
                  <a16:creationId xmlns:a16="http://schemas.microsoft.com/office/drawing/2014/main" id="{2F19B6D7-D376-7EBC-89CF-366E403FD1C6}"/>
                </a:ext>
              </a:extLst>
            </p:cNvPr>
            <p:cNvGrpSpPr/>
            <p:nvPr/>
          </p:nvGrpSpPr>
          <p:grpSpPr>
            <a:xfrm>
              <a:off x="2975914" y="5446145"/>
              <a:ext cx="3688341" cy="1683644"/>
              <a:chOff x="177800" y="-28575"/>
              <a:chExt cx="1598997" cy="729905"/>
            </a:xfrm>
          </p:grpSpPr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A8A136DA-474A-84C0-D85D-B27A38E15FC7}"/>
                  </a:ext>
                </a:extLst>
              </p:cNvPr>
              <p:cNvSpPr/>
              <p:nvPr/>
            </p:nvSpPr>
            <p:spPr>
              <a:xfrm>
                <a:off x="421647" y="-1693"/>
                <a:ext cx="1355150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DFC22A00-1981-897F-584F-A399E0AE7B00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6" name="Group 10">
              <a:extLst>
                <a:ext uri="{FF2B5EF4-FFF2-40B4-BE49-F238E27FC236}">
                  <a16:creationId xmlns:a16="http://schemas.microsoft.com/office/drawing/2014/main" id="{9DBD5913-5DBE-57C5-C089-39F3A188E045}"/>
                </a:ext>
              </a:extLst>
            </p:cNvPr>
            <p:cNvGrpSpPr/>
            <p:nvPr/>
          </p:nvGrpSpPr>
          <p:grpSpPr>
            <a:xfrm>
              <a:off x="4924084" y="5446145"/>
              <a:ext cx="4035073" cy="1711328"/>
              <a:chOff x="177800" y="-28575"/>
              <a:chExt cx="1749315" cy="741907"/>
            </a:xfrm>
          </p:grpSpPr>
          <p:sp>
            <p:nvSpPr>
              <p:cNvPr id="110" name="Freeform 11">
                <a:extLst>
                  <a:ext uri="{FF2B5EF4-FFF2-40B4-BE49-F238E27FC236}">
                    <a16:creationId xmlns:a16="http://schemas.microsoft.com/office/drawing/2014/main" id="{4213E76C-C658-3A35-9209-C945904B41E8}"/>
                  </a:ext>
                </a:extLst>
              </p:cNvPr>
              <p:cNvSpPr/>
              <p:nvPr/>
            </p:nvSpPr>
            <p:spPr>
              <a:xfrm>
                <a:off x="773644" y="-19302"/>
                <a:ext cx="1153471" cy="732634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1" name="TextBox 12">
                <a:extLst>
                  <a:ext uri="{FF2B5EF4-FFF2-40B4-BE49-F238E27FC236}">
                    <a16:creationId xmlns:a16="http://schemas.microsoft.com/office/drawing/2014/main" id="{10BECCFF-55B6-44D7-DBD0-16E9264158F6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09" name="TextBox 15">
              <a:extLst>
                <a:ext uri="{FF2B5EF4-FFF2-40B4-BE49-F238E27FC236}">
                  <a16:creationId xmlns:a16="http://schemas.microsoft.com/office/drawing/2014/main" id="{3E3106D1-4CCD-AB37-C915-7AE6F23B95ED}"/>
                </a:ext>
              </a:extLst>
            </p:cNvPr>
            <p:cNvSpPr txBox="1"/>
            <p:nvPr/>
          </p:nvSpPr>
          <p:spPr>
            <a:xfrm>
              <a:off x="6914730" y="5446145"/>
              <a:ext cx="2087959" cy="1683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6385A369-B9BC-8114-C2BE-9B5F106B93E2}"/>
                </a:ext>
              </a:extLst>
            </p:cNvPr>
            <p:cNvGrpSpPr/>
            <p:nvPr/>
          </p:nvGrpSpPr>
          <p:grpSpPr>
            <a:xfrm>
              <a:off x="575142" y="4683096"/>
              <a:ext cx="8716710" cy="2369273"/>
              <a:chOff x="575142" y="4683096"/>
              <a:chExt cx="8716710" cy="2369273"/>
            </a:xfrm>
          </p:grpSpPr>
          <p:grpSp>
            <p:nvGrpSpPr>
              <p:cNvPr id="88" name="Group 16">
                <a:extLst>
                  <a:ext uri="{FF2B5EF4-FFF2-40B4-BE49-F238E27FC236}">
                    <a16:creationId xmlns:a16="http://schemas.microsoft.com/office/drawing/2014/main" id="{72284031-FABC-B8A9-0BC4-CB5432E157FA}"/>
                  </a:ext>
                </a:extLst>
              </p:cNvPr>
              <p:cNvGrpSpPr/>
              <p:nvPr/>
            </p:nvGrpSpPr>
            <p:grpSpPr>
              <a:xfrm>
                <a:off x="1458796" y="5252729"/>
                <a:ext cx="1097681" cy="540183"/>
                <a:chOff x="76200" y="47625"/>
                <a:chExt cx="1700103" cy="836642"/>
              </a:xfrm>
            </p:grpSpPr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5E771299-1815-A515-1107-C7829DBE338A}"/>
                    </a:ext>
                  </a:extLst>
                </p:cNvPr>
                <p:cNvSpPr/>
                <p:nvPr/>
              </p:nvSpPr>
              <p:spPr>
                <a:xfrm>
                  <a:off x="963503" y="7146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TextBox 18">
                  <a:extLst>
                    <a:ext uri="{FF2B5EF4-FFF2-40B4-BE49-F238E27FC236}">
                      <a16:creationId xmlns:a16="http://schemas.microsoft.com/office/drawing/2014/main" id="{8C2EBB2B-FF37-924D-6524-D52FF6811199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9" name="Group 19">
                <a:extLst>
                  <a:ext uri="{FF2B5EF4-FFF2-40B4-BE49-F238E27FC236}">
                    <a16:creationId xmlns:a16="http://schemas.microsoft.com/office/drawing/2014/main" id="{9BCDE971-522F-7B6B-5DE7-73E7D6AA9510}"/>
                  </a:ext>
                </a:extLst>
              </p:cNvPr>
              <p:cNvGrpSpPr/>
              <p:nvPr/>
            </p:nvGrpSpPr>
            <p:grpSpPr>
              <a:xfrm>
                <a:off x="3472253" y="5268123"/>
                <a:ext cx="1799465" cy="524789"/>
                <a:chOff x="76200" y="-14289"/>
                <a:chExt cx="2787035" cy="812800"/>
              </a:xfrm>
            </p:grpSpPr>
            <p:sp>
              <p:nvSpPr>
                <p:cNvPr id="104" name="Freeform 20">
                  <a:extLst>
                    <a:ext uri="{FF2B5EF4-FFF2-40B4-BE49-F238E27FC236}">
                      <a16:creationId xmlns:a16="http://schemas.microsoft.com/office/drawing/2014/main" id="{D77939C7-AE54-5B09-1B8F-986335186E7B}"/>
                    </a:ext>
                  </a:extLst>
                </p:cNvPr>
                <p:cNvSpPr/>
                <p:nvPr/>
              </p:nvSpPr>
              <p:spPr>
                <a:xfrm>
                  <a:off x="2050435" y="-14289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TextBox 21">
                  <a:extLst>
                    <a:ext uri="{FF2B5EF4-FFF2-40B4-BE49-F238E27FC236}">
                      <a16:creationId xmlns:a16="http://schemas.microsoft.com/office/drawing/2014/main" id="{17F33493-CD22-5B99-FC65-71DF7A6A17E4}"/>
                    </a:ext>
                  </a:extLst>
                </p:cNvPr>
                <p:cNvSpPr txBox="1"/>
                <p:nvPr/>
              </p:nvSpPr>
              <p:spPr>
                <a:xfrm>
                  <a:off x="76200" y="47624"/>
                  <a:ext cx="660400" cy="68897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0" name="Group 22">
                <a:extLst>
                  <a:ext uri="{FF2B5EF4-FFF2-40B4-BE49-F238E27FC236}">
                    <a16:creationId xmlns:a16="http://schemas.microsoft.com/office/drawing/2014/main" id="{96354097-FC07-AFD2-9C3A-A70D2BDA39C3}"/>
                  </a:ext>
                </a:extLst>
              </p:cNvPr>
              <p:cNvGrpSpPr/>
              <p:nvPr/>
            </p:nvGrpSpPr>
            <p:grpSpPr>
              <a:xfrm>
                <a:off x="5376421" y="5268123"/>
                <a:ext cx="2718761" cy="524789"/>
                <a:chOff x="76200" y="-14289"/>
                <a:chExt cx="4210853" cy="812799"/>
              </a:xfrm>
            </p:grpSpPr>
            <p:sp>
              <p:nvSpPr>
                <p:cNvPr id="102" name="Freeform 23">
                  <a:extLst>
                    <a:ext uri="{FF2B5EF4-FFF2-40B4-BE49-F238E27FC236}">
                      <a16:creationId xmlns:a16="http://schemas.microsoft.com/office/drawing/2014/main" id="{22C626A4-2E8D-200C-60FC-AF0C70DCF61B}"/>
                    </a:ext>
                  </a:extLst>
                </p:cNvPr>
                <p:cNvSpPr/>
                <p:nvPr/>
              </p:nvSpPr>
              <p:spPr>
                <a:xfrm>
                  <a:off x="3474253" y="-14289"/>
                  <a:ext cx="812800" cy="8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" name="TextBox 24">
                  <a:extLst>
                    <a:ext uri="{FF2B5EF4-FFF2-40B4-BE49-F238E27FC236}">
                      <a16:creationId xmlns:a16="http://schemas.microsoft.com/office/drawing/2014/main" id="{910EDA4F-9E04-AC37-8C54-2732B735AE1E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101" name="TextBox 27">
                <a:extLst>
                  <a:ext uri="{FF2B5EF4-FFF2-40B4-BE49-F238E27FC236}">
                    <a16:creationId xmlns:a16="http://schemas.microsoft.com/office/drawing/2014/main" id="{5B504179-B56F-1981-1BBA-2825B00D6D34}"/>
                  </a:ext>
                </a:extLst>
              </p:cNvPr>
              <p:cNvSpPr txBox="1"/>
              <p:nvPr/>
            </p:nvSpPr>
            <p:spPr>
              <a:xfrm>
                <a:off x="7463239" y="5308098"/>
                <a:ext cx="426391" cy="4448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  <p:sp>
            <p:nvSpPr>
              <p:cNvPr id="92" name="TextBox 28">
                <a:extLst>
                  <a:ext uri="{FF2B5EF4-FFF2-40B4-BE49-F238E27FC236}">
                    <a16:creationId xmlns:a16="http://schemas.microsoft.com/office/drawing/2014/main" id="{AAAE51E3-85CF-E999-6C3A-47C5C4DF766C}"/>
                  </a:ext>
                </a:extLst>
              </p:cNvPr>
              <p:cNvSpPr txBox="1"/>
              <p:nvPr/>
            </p:nvSpPr>
            <p:spPr>
              <a:xfrm>
                <a:off x="1458796" y="537140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3" name="TextBox 32">
                <a:extLst>
                  <a:ext uri="{FF2B5EF4-FFF2-40B4-BE49-F238E27FC236}">
                    <a16:creationId xmlns:a16="http://schemas.microsoft.com/office/drawing/2014/main" id="{76026FF7-AF8E-BBC5-FF17-84A2A178F697}"/>
                  </a:ext>
                </a:extLst>
              </p:cNvPr>
              <p:cNvSpPr txBox="1"/>
              <p:nvPr/>
            </p:nvSpPr>
            <p:spPr>
              <a:xfrm>
                <a:off x="1350831" y="5893327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</a:t>
                </a: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・目元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4" name="TextBox 33">
                <a:extLst>
                  <a:ext uri="{FF2B5EF4-FFF2-40B4-BE49-F238E27FC236}">
                    <a16:creationId xmlns:a16="http://schemas.microsoft.com/office/drawing/2014/main" id="{A337782A-EFAE-72D0-607F-ED29C50E56C3}"/>
                  </a:ext>
                </a:extLst>
              </p:cNvPr>
              <p:cNvSpPr txBox="1"/>
              <p:nvPr/>
            </p:nvSpPr>
            <p:spPr>
              <a:xfrm>
                <a:off x="4114589" y="5906606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・</a:t>
                </a: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目元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7" name="TextBox 36">
                <a:extLst>
                  <a:ext uri="{FF2B5EF4-FFF2-40B4-BE49-F238E27FC236}">
                    <a16:creationId xmlns:a16="http://schemas.microsoft.com/office/drawing/2014/main" id="{D47C7C8F-4BC4-05BF-5B66-9764967A553D}"/>
                  </a:ext>
                </a:extLst>
              </p:cNvPr>
              <p:cNvSpPr txBox="1"/>
              <p:nvPr/>
            </p:nvSpPr>
            <p:spPr>
              <a:xfrm>
                <a:off x="575142" y="4720929"/>
                <a:ext cx="8244941" cy="2180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744"/>
                  </a:lnSpc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/>
                    <a:ea typeface="モトヤ明朝オールド Bold"/>
                  </a:rPr>
                  <a:t>眼精疲労軽減コース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/>
                    <a:ea typeface="モトヤ明朝オールド Bold"/>
                  </a:rPr>
                  <a:t>【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/>
                    <a:ea typeface="モトヤ明朝オールド Bold"/>
                  </a:rPr>
                  <a:t>１５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/>
                    <a:ea typeface="モトヤ明朝オールド Bold"/>
                  </a:rPr>
                  <a:t>分】</a:t>
                </a:r>
                <a:endParaRPr lang="en-US" sz="2000" dirty="0">
                  <a:solidFill>
                    <a:srgbClr val="000000"/>
                  </a:solidFill>
                  <a:latin typeface="モトヤ明朝オールド Bold"/>
                  <a:ea typeface="モトヤ明朝オールド Bold"/>
                </a:endParaRPr>
              </a:p>
            </p:txBody>
          </p:sp>
          <p:sp>
            <p:nvSpPr>
              <p:cNvPr id="98" name="AutoShape 37">
                <a:extLst>
                  <a:ext uri="{FF2B5EF4-FFF2-40B4-BE49-F238E27FC236}">
                    <a16:creationId xmlns:a16="http://schemas.microsoft.com/office/drawing/2014/main" id="{EA3AE621-1125-97D0-F413-1939AC785BB4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9" name="TextBox 38">
                <a:extLst>
                  <a:ext uri="{FF2B5EF4-FFF2-40B4-BE49-F238E27FC236}">
                    <a16:creationId xmlns:a16="http://schemas.microsoft.com/office/drawing/2014/main" id="{B0D1DB78-0C19-BDBF-E12D-F85D9C5E25D2}"/>
                  </a:ext>
                </a:extLst>
              </p:cNvPr>
              <p:cNvSpPr txBox="1"/>
              <p:nvPr/>
            </p:nvSpPr>
            <p:spPr>
              <a:xfrm>
                <a:off x="6837300" y="4683096"/>
                <a:ext cx="2454552" cy="2621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>
                  <a:lnSpc>
                    <a:spcPts val="2207"/>
                  </a:lnSpc>
                  <a:spcBef>
                    <a:spcPct val="0"/>
                  </a:spcBef>
                </a:pPr>
                <a:r>
                  <a:rPr lang="ja-JP" altLang="en-US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定価：</a:t>
                </a:r>
                <a:r>
                  <a:rPr lang="en-US" altLang="ja-JP" b="1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4,400</a:t>
                </a:r>
                <a:r>
                  <a:rPr lang="ja-JP" altLang="en-US" b="1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円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（</a:t>
                </a:r>
                <a:r>
                  <a:rPr lang="en-US" sz="1600" dirty="0" err="1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税込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）</a:t>
                </a:r>
                <a:endParaRPr lang="en-US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endParaRPr>
              </a:p>
            </p:txBody>
          </p:sp>
          <p:sp>
            <p:nvSpPr>
              <p:cNvPr id="117" name="TextBox 28">
                <a:extLst>
                  <a:ext uri="{FF2B5EF4-FFF2-40B4-BE49-F238E27FC236}">
                    <a16:creationId xmlns:a16="http://schemas.microsoft.com/office/drawing/2014/main" id="{5836BD1D-8AC5-2E73-CB69-70944D556922}"/>
                  </a:ext>
                </a:extLst>
              </p:cNvPr>
              <p:cNvSpPr txBox="1"/>
              <p:nvPr/>
            </p:nvSpPr>
            <p:spPr>
              <a:xfrm>
                <a:off x="7005033" y="5367537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8" name="TextBox 28">
                <a:extLst>
                  <a:ext uri="{FF2B5EF4-FFF2-40B4-BE49-F238E27FC236}">
                    <a16:creationId xmlns:a16="http://schemas.microsoft.com/office/drawing/2014/main" id="{4FCBBA07-0BE2-2A75-170F-1B3408E25964}"/>
                  </a:ext>
                </a:extLst>
              </p:cNvPr>
              <p:cNvSpPr txBox="1"/>
              <p:nvPr/>
            </p:nvSpPr>
            <p:spPr>
              <a:xfrm>
                <a:off x="4164766" y="536096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5" name="TextBox 34">
                <a:extLst>
                  <a:ext uri="{FF2B5EF4-FFF2-40B4-BE49-F238E27FC236}">
                    <a16:creationId xmlns:a16="http://schemas.microsoft.com/office/drawing/2014/main" id="{A2945B9E-AC05-CDD0-49AD-C537277A6200}"/>
                  </a:ext>
                </a:extLst>
              </p:cNvPr>
              <p:cNvSpPr txBox="1"/>
              <p:nvPr/>
            </p:nvSpPr>
            <p:spPr>
              <a:xfrm>
                <a:off x="6804198" y="5891983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・</a:t>
                </a: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目元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</p:grp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C020BC9-4D03-8C46-9220-32FD84F6AD28}"/>
              </a:ext>
            </a:extLst>
          </p:cNvPr>
          <p:cNvSpPr/>
          <p:nvPr/>
        </p:nvSpPr>
        <p:spPr>
          <a:xfrm>
            <a:off x="8395855" y="2451981"/>
            <a:ext cx="654026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5" name="グループ化 144">
            <a:extLst>
              <a:ext uri="{FF2B5EF4-FFF2-40B4-BE49-F238E27FC236}">
                <a16:creationId xmlns:a16="http://schemas.microsoft.com/office/drawing/2014/main" id="{30DC088E-3AA3-C53F-5950-18393A8675AA}"/>
              </a:ext>
            </a:extLst>
          </p:cNvPr>
          <p:cNvGrpSpPr/>
          <p:nvPr/>
        </p:nvGrpSpPr>
        <p:grpSpPr>
          <a:xfrm>
            <a:off x="575142" y="1624544"/>
            <a:ext cx="8603315" cy="2446239"/>
            <a:chOff x="575142" y="4683550"/>
            <a:chExt cx="8603315" cy="2446239"/>
          </a:xfrm>
        </p:grpSpPr>
        <p:grpSp>
          <p:nvGrpSpPr>
            <p:cNvPr id="146" name="Group 4">
              <a:extLst>
                <a:ext uri="{FF2B5EF4-FFF2-40B4-BE49-F238E27FC236}">
                  <a16:creationId xmlns:a16="http://schemas.microsoft.com/office/drawing/2014/main" id="{0236E85E-B457-6A1C-E9DA-9B465C07B619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80" name="Freeform 5">
                <a:extLst>
                  <a:ext uri="{FF2B5EF4-FFF2-40B4-BE49-F238E27FC236}">
                    <a16:creationId xmlns:a16="http://schemas.microsoft.com/office/drawing/2014/main" id="{EBE3351E-359D-F0C2-2315-7DE85EBBCA86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1" name="TextBox 6">
                <a:extLst>
                  <a:ext uri="{FF2B5EF4-FFF2-40B4-BE49-F238E27FC236}">
                    <a16:creationId xmlns:a16="http://schemas.microsoft.com/office/drawing/2014/main" id="{E1376D89-2B61-299C-6916-4D757E921B4C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7" name="Group 7">
              <a:extLst>
                <a:ext uri="{FF2B5EF4-FFF2-40B4-BE49-F238E27FC236}">
                  <a16:creationId xmlns:a16="http://schemas.microsoft.com/office/drawing/2014/main" id="{B1AD58DA-2513-AD1E-6040-B0B76978AA2F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78" name="Freeform 8">
                <a:extLst>
                  <a:ext uri="{FF2B5EF4-FFF2-40B4-BE49-F238E27FC236}">
                    <a16:creationId xmlns:a16="http://schemas.microsoft.com/office/drawing/2014/main" id="{886F630D-07B0-425A-73EF-B607B0A9D8EE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9" name="TextBox 9">
                <a:extLst>
                  <a:ext uri="{FF2B5EF4-FFF2-40B4-BE49-F238E27FC236}">
                    <a16:creationId xmlns:a16="http://schemas.microsoft.com/office/drawing/2014/main" id="{28A05E03-7D0F-2CCE-A4DC-D3367C9835E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8" name="Group 10">
              <a:extLst>
                <a:ext uri="{FF2B5EF4-FFF2-40B4-BE49-F238E27FC236}">
                  <a16:creationId xmlns:a16="http://schemas.microsoft.com/office/drawing/2014/main" id="{137FA8EE-1A89-F064-8539-C32B9C3CDC97}"/>
                </a:ext>
              </a:extLst>
            </p:cNvPr>
            <p:cNvGrpSpPr/>
            <p:nvPr/>
          </p:nvGrpSpPr>
          <p:grpSpPr>
            <a:xfrm>
              <a:off x="4513960" y="5512058"/>
              <a:ext cx="2290238" cy="1617731"/>
              <a:chOff x="0" y="0"/>
              <a:chExt cx="992881" cy="701330"/>
            </a:xfrm>
          </p:grpSpPr>
          <p:sp>
            <p:nvSpPr>
              <p:cNvPr id="176" name="Freeform 11">
                <a:extLst>
                  <a:ext uri="{FF2B5EF4-FFF2-40B4-BE49-F238E27FC236}">
                    <a16:creationId xmlns:a16="http://schemas.microsoft.com/office/drawing/2014/main" id="{3A09FC46-8389-FA02-32D8-ABE724F5F97B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7" name="TextBox 12">
                <a:extLst>
                  <a:ext uri="{FF2B5EF4-FFF2-40B4-BE49-F238E27FC236}">
                    <a16:creationId xmlns:a16="http://schemas.microsoft.com/office/drawing/2014/main" id="{14D11DE2-0407-19C6-C4D7-A1B711BDD2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9" name="Group 13">
              <a:extLst>
                <a:ext uri="{FF2B5EF4-FFF2-40B4-BE49-F238E27FC236}">
                  <a16:creationId xmlns:a16="http://schemas.microsoft.com/office/drawing/2014/main" id="{BBB685D4-2958-13DE-B3C7-BD376E9DEECD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74" name="Freeform 14">
                <a:extLst>
                  <a:ext uri="{FF2B5EF4-FFF2-40B4-BE49-F238E27FC236}">
                    <a16:creationId xmlns:a16="http://schemas.microsoft.com/office/drawing/2014/main" id="{51F9E7D3-0496-9403-3BD0-F2D868FC27A3}"/>
                  </a:ext>
                </a:extLst>
              </p:cNvPr>
              <p:cNvSpPr/>
              <p:nvPr/>
            </p:nvSpPr>
            <p:spPr>
              <a:xfrm>
                <a:off x="0" y="0"/>
                <a:ext cx="1064115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5" name="TextBox 15">
                <a:extLst>
                  <a:ext uri="{FF2B5EF4-FFF2-40B4-BE49-F238E27FC236}">
                    <a16:creationId xmlns:a16="http://schemas.microsoft.com/office/drawing/2014/main" id="{01F40B27-7257-8197-9815-C45923E576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50" name="グループ化 149">
              <a:extLst>
                <a:ext uri="{FF2B5EF4-FFF2-40B4-BE49-F238E27FC236}">
                  <a16:creationId xmlns:a16="http://schemas.microsoft.com/office/drawing/2014/main" id="{82D4CA07-E9D4-F893-F15E-79CB9B4B8558}"/>
                </a:ext>
              </a:extLst>
            </p:cNvPr>
            <p:cNvGrpSpPr/>
            <p:nvPr/>
          </p:nvGrpSpPr>
          <p:grpSpPr>
            <a:xfrm>
              <a:off x="575142" y="4683550"/>
              <a:ext cx="8603315" cy="2287490"/>
              <a:chOff x="575142" y="4683550"/>
              <a:chExt cx="8603315" cy="2287490"/>
            </a:xfrm>
          </p:grpSpPr>
          <p:grpSp>
            <p:nvGrpSpPr>
              <p:cNvPr id="151" name="Group 16">
                <a:extLst>
                  <a:ext uri="{FF2B5EF4-FFF2-40B4-BE49-F238E27FC236}">
                    <a16:creationId xmlns:a16="http://schemas.microsoft.com/office/drawing/2014/main" id="{08520F03-B750-2B0B-526B-CC482C7F6B83}"/>
                  </a:ext>
                </a:extLst>
              </p:cNvPr>
              <p:cNvGrpSpPr/>
              <p:nvPr/>
            </p:nvGrpSpPr>
            <p:grpSpPr>
              <a:xfrm>
                <a:off x="1409597" y="5221980"/>
                <a:ext cx="524789" cy="524789"/>
                <a:chOff x="0" y="0"/>
                <a:chExt cx="812800" cy="812800"/>
              </a:xfrm>
            </p:grpSpPr>
            <p:sp>
              <p:nvSpPr>
                <p:cNvPr id="172" name="Freeform 17">
                  <a:extLst>
                    <a:ext uri="{FF2B5EF4-FFF2-40B4-BE49-F238E27FC236}">
                      <a16:creationId xmlns:a16="http://schemas.microsoft.com/office/drawing/2014/main" id="{C2CD2CF8-F233-FE51-9D35-0CE746CD5CD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3" name="TextBox 18">
                  <a:extLst>
                    <a:ext uri="{FF2B5EF4-FFF2-40B4-BE49-F238E27FC236}">
                      <a16:creationId xmlns:a16="http://schemas.microsoft.com/office/drawing/2014/main" id="{9BD777DF-27E1-2820-4525-C41FB00E93CA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2" name="Group 19">
                <a:extLst>
                  <a:ext uri="{FF2B5EF4-FFF2-40B4-BE49-F238E27FC236}">
                    <a16:creationId xmlns:a16="http://schemas.microsoft.com/office/drawing/2014/main" id="{C495136C-42FB-760B-04C9-EA65887D54CF}"/>
                  </a:ext>
                </a:extLst>
              </p:cNvPr>
              <p:cNvGrpSpPr/>
              <p:nvPr/>
            </p:nvGrpSpPr>
            <p:grpSpPr>
              <a:xfrm>
                <a:off x="3413883" y="5238853"/>
                <a:ext cx="524789" cy="524789"/>
                <a:chOff x="-14204" y="-59623"/>
                <a:chExt cx="812800" cy="812800"/>
              </a:xfrm>
            </p:grpSpPr>
            <p:sp>
              <p:nvSpPr>
                <p:cNvPr id="170" name="Freeform 20">
                  <a:extLst>
                    <a:ext uri="{FF2B5EF4-FFF2-40B4-BE49-F238E27FC236}">
                      <a16:creationId xmlns:a16="http://schemas.microsoft.com/office/drawing/2014/main" id="{7B1AC904-42AF-BC04-B836-0524370723A0}"/>
                    </a:ext>
                  </a:extLst>
                </p:cNvPr>
                <p:cNvSpPr/>
                <p:nvPr/>
              </p:nvSpPr>
              <p:spPr>
                <a:xfrm>
                  <a:off x="-14204" y="-59623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1" name="TextBox 21">
                  <a:extLst>
                    <a:ext uri="{FF2B5EF4-FFF2-40B4-BE49-F238E27FC236}">
                      <a16:creationId xmlns:a16="http://schemas.microsoft.com/office/drawing/2014/main" id="{9A7D70A3-7006-6096-191C-6A634FF18E11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3" name="Group 22">
                <a:extLst>
                  <a:ext uri="{FF2B5EF4-FFF2-40B4-BE49-F238E27FC236}">
                    <a16:creationId xmlns:a16="http://schemas.microsoft.com/office/drawing/2014/main" id="{3E205186-D259-1B5E-FCC1-77796EE32404}"/>
                  </a:ext>
                </a:extLst>
              </p:cNvPr>
              <p:cNvGrpSpPr/>
              <p:nvPr/>
            </p:nvGrpSpPr>
            <p:grpSpPr>
              <a:xfrm>
                <a:off x="5376115" y="5229135"/>
                <a:ext cx="524789" cy="524789"/>
                <a:chOff x="75726" y="-74674"/>
                <a:chExt cx="812800" cy="812800"/>
              </a:xfrm>
            </p:grpSpPr>
            <p:sp>
              <p:nvSpPr>
                <p:cNvPr id="168" name="Freeform 23">
                  <a:extLst>
                    <a:ext uri="{FF2B5EF4-FFF2-40B4-BE49-F238E27FC236}">
                      <a16:creationId xmlns:a16="http://schemas.microsoft.com/office/drawing/2014/main" id="{A998F9F5-E12E-8DEC-B055-9008F1A91CFD}"/>
                    </a:ext>
                  </a:extLst>
                </p:cNvPr>
                <p:cNvSpPr/>
                <p:nvPr/>
              </p:nvSpPr>
              <p:spPr>
                <a:xfrm>
                  <a:off x="75726" y="-74674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9" name="TextBox 24">
                  <a:extLst>
                    <a:ext uri="{FF2B5EF4-FFF2-40B4-BE49-F238E27FC236}">
                      <a16:creationId xmlns:a16="http://schemas.microsoft.com/office/drawing/2014/main" id="{7D6F0630-936D-773B-224D-9727A21A1305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4" name="Group 25">
                <a:extLst>
                  <a:ext uri="{FF2B5EF4-FFF2-40B4-BE49-F238E27FC236}">
                    <a16:creationId xmlns:a16="http://schemas.microsoft.com/office/drawing/2014/main" id="{8AD79AE9-DF2C-EBB5-D817-53070D2C9EB7}"/>
                  </a:ext>
                </a:extLst>
              </p:cNvPr>
              <p:cNvGrpSpPr/>
              <p:nvPr/>
            </p:nvGrpSpPr>
            <p:grpSpPr>
              <a:xfrm>
                <a:off x="7463239" y="5236348"/>
                <a:ext cx="631943" cy="524789"/>
                <a:chOff x="76200" y="-63503"/>
                <a:chExt cx="978761" cy="812801"/>
              </a:xfrm>
            </p:grpSpPr>
            <p:sp>
              <p:nvSpPr>
                <p:cNvPr id="166" name="Freeform 26">
                  <a:extLst>
                    <a:ext uri="{FF2B5EF4-FFF2-40B4-BE49-F238E27FC236}">
                      <a16:creationId xmlns:a16="http://schemas.microsoft.com/office/drawing/2014/main" id="{ACDBD503-E212-E10A-FDB9-C5DD05ACA7D6}"/>
                    </a:ext>
                  </a:extLst>
                </p:cNvPr>
                <p:cNvSpPr/>
                <p:nvPr/>
              </p:nvSpPr>
              <p:spPr>
                <a:xfrm>
                  <a:off x="242161" y="-63503"/>
                  <a:ext cx="812800" cy="812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7" name="TextBox 27">
                  <a:extLst>
                    <a:ext uri="{FF2B5EF4-FFF2-40B4-BE49-F238E27FC236}">
                      <a16:creationId xmlns:a16="http://schemas.microsoft.com/office/drawing/2014/main" id="{42ADCDE8-54EF-6C35-E883-EE0B4954FEF0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155" name="TextBox 28">
                <a:extLst>
                  <a:ext uri="{FF2B5EF4-FFF2-40B4-BE49-F238E27FC236}">
                    <a16:creationId xmlns:a16="http://schemas.microsoft.com/office/drawing/2014/main" id="{632E51DE-7671-D8A1-9807-5862A0819E18}"/>
                  </a:ext>
                </a:extLst>
              </p:cNvPr>
              <p:cNvSpPr txBox="1"/>
              <p:nvPr/>
            </p:nvSpPr>
            <p:spPr>
              <a:xfrm>
                <a:off x="837187" y="5321559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6" name="TextBox 32">
                <a:extLst>
                  <a:ext uri="{FF2B5EF4-FFF2-40B4-BE49-F238E27FC236}">
                    <a16:creationId xmlns:a16="http://schemas.microsoft.com/office/drawing/2014/main" id="{BB9088D8-C172-847E-D79C-C84CE0C404EE}"/>
                  </a:ext>
                </a:extLst>
              </p:cNvPr>
              <p:cNvSpPr txBox="1"/>
              <p:nvPr/>
            </p:nvSpPr>
            <p:spPr>
              <a:xfrm>
                <a:off x="830416" y="5825277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〈10分〉</a:t>
                </a:r>
              </a:p>
            </p:txBody>
          </p:sp>
          <p:sp>
            <p:nvSpPr>
              <p:cNvPr id="157" name="TextBox 33">
                <a:extLst>
                  <a:ext uri="{FF2B5EF4-FFF2-40B4-BE49-F238E27FC236}">
                    <a16:creationId xmlns:a16="http://schemas.microsoft.com/office/drawing/2014/main" id="{C3C55B88-D66D-29D8-8D9F-35129DDC04E6}"/>
                  </a:ext>
                </a:extLst>
              </p:cNvPr>
              <p:cNvSpPr txBox="1"/>
              <p:nvPr/>
            </p:nvSpPr>
            <p:spPr>
              <a:xfrm>
                <a:off x="2825074" y="5825230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8" name="TextBox 34">
                <a:extLst>
                  <a:ext uri="{FF2B5EF4-FFF2-40B4-BE49-F238E27FC236}">
                    <a16:creationId xmlns:a16="http://schemas.microsoft.com/office/drawing/2014/main" id="{636BC925-657A-650F-4DE2-67FF625ECFA3}"/>
                  </a:ext>
                </a:extLst>
              </p:cNvPr>
              <p:cNvSpPr txBox="1"/>
              <p:nvPr/>
            </p:nvSpPr>
            <p:spPr>
              <a:xfrm>
                <a:off x="4769232" y="5824732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60" name="TextBox 36">
                <a:extLst>
                  <a:ext uri="{FF2B5EF4-FFF2-40B4-BE49-F238E27FC236}">
                    <a16:creationId xmlns:a16="http://schemas.microsoft.com/office/drawing/2014/main" id="{F18E7361-BBEC-F516-6E89-CDF8EBB300E9}"/>
                  </a:ext>
                </a:extLst>
              </p:cNvPr>
              <p:cNvSpPr txBox="1"/>
              <p:nvPr/>
            </p:nvSpPr>
            <p:spPr>
              <a:xfrm>
                <a:off x="575142" y="4693929"/>
                <a:ext cx="8244941" cy="2180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44"/>
                  </a:lnSpc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頭皮からお顔までのトータルケア</a:t>
                </a:r>
                <a:r>
                  <a:rPr lang="en-US" altLang="ja-JP" sz="2000" dirty="0" err="1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２５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分】</a:t>
                </a:r>
              </a:p>
            </p:txBody>
          </p:sp>
          <p:sp>
            <p:nvSpPr>
              <p:cNvPr id="161" name="AutoShape 37">
                <a:extLst>
                  <a:ext uri="{FF2B5EF4-FFF2-40B4-BE49-F238E27FC236}">
                    <a16:creationId xmlns:a16="http://schemas.microsoft.com/office/drawing/2014/main" id="{D6499B53-A051-5F01-C70B-CC3D4BBFBE11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2" name="TextBox 38">
                <a:extLst>
                  <a:ext uri="{FF2B5EF4-FFF2-40B4-BE49-F238E27FC236}">
                    <a16:creationId xmlns:a16="http://schemas.microsoft.com/office/drawing/2014/main" id="{A0A1011B-EC35-4317-3389-44EE205EACCE}"/>
                  </a:ext>
                </a:extLst>
              </p:cNvPr>
              <p:cNvSpPr txBox="1"/>
              <p:nvPr/>
            </p:nvSpPr>
            <p:spPr>
              <a:xfrm>
                <a:off x="6914731" y="4683550"/>
                <a:ext cx="2135150" cy="26372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207"/>
                  </a:lnSpc>
                  <a:spcBef>
                    <a:spcPct val="0"/>
                  </a:spcBef>
                </a:pPr>
                <a:endParaRPr lang="en-US" sz="1599" dirty="0">
                  <a:solidFill>
                    <a:srgbClr val="000000"/>
                  </a:solidFill>
                  <a:ea typeface="Canva Sans"/>
                </a:endParaRPr>
              </a:p>
            </p:txBody>
          </p:sp>
          <p:sp>
            <p:nvSpPr>
              <p:cNvPr id="163" name="TextBox 28">
                <a:extLst>
                  <a:ext uri="{FF2B5EF4-FFF2-40B4-BE49-F238E27FC236}">
                    <a16:creationId xmlns:a16="http://schemas.microsoft.com/office/drawing/2014/main" id="{58997FFB-3798-DBA2-47FB-5F16D2E85C95}"/>
                  </a:ext>
                </a:extLst>
              </p:cNvPr>
              <p:cNvSpPr txBox="1"/>
              <p:nvPr/>
            </p:nvSpPr>
            <p:spPr>
              <a:xfrm>
                <a:off x="6988450" y="5337390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4" name="TextBox 28">
                <a:extLst>
                  <a:ext uri="{FF2B5EF4-FFF2-40B4-BE49-F238E27FC236}">
                    <a16:creationId xmlns:a16="http://schemas.microsoft.com/office/drawing/2014/main" id="{67221DA0-AD70-2F0D-1579-241DC52E1353}"/>
                  </a:ext>
                </a:extLst>
              </p:cNvPr>
              <p:cNvSpPr txBox="1"/>
              <p:nvPr/>
            </p:nvSpPr>
            <p:spPr>
              <a:xfrm>
                <a:off x="4809787" y="5326919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5" name="TextBox 28">
                <a:extLst>
                  <a:ext uri="{FF2B5EF4-FFF2-40B4-BE49-F238E27FC236}">
                    <a16:creationId xmlns:a16="http://schemas.microsoft.com/office/drawing/2014/main" id="{082840E6-A9CA-4314-AF20-EDE3A88D029F}"/>
                  </a:ext>
                </a:extLst>
              </p:cNvPr>
              <p:cNvSpPr txBox="1"/>
              <p:nvPr/>
            </p:nvSpPr>
            <p:spPr>
              <a:xfrm>
                <a:off x="2852000" y="5317178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9" name="TextBox 35">
                <a:extLst>
                  <a:ext uri="{FF2B5EF4-FFF2-40B4-BE49-F238E27FC236}">
                    <a16:creationId xmlns:a16="http://schemas.microsoft.com/office/drawing/2014/main" id="{4988B683-ECAF-FA56-0510-F5EF26C66AA9}"/>
                  </a:ext>
                </a:extLst>
              </p:cNvPr>
              <p:cNvSpPr txBox="1"/>
              <p:nvPr/>
            </p:nvSpPr>
            <p:spPr>
              <a:xfrm>
                <a:off x="6907376" y="5805500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TF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サーマルフラクショナル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全顔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　200ショット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</p:grpSp>
      </p:grpSp>
      <p:sp>
        <p:nvSpPr>
          <p:cNvPr id="4" name="TextBox 38">
            <a:extLst>
              <a:ext uri="{FF2B5EF4-FFF2-40B4-BE49-F238E27FC236}">
                <a16:creationId xmlns:a16="http://schemas.microsoft.com/office/drawing/2014/main" id="{C9C0A04E-6200-6E62-E91F-A99B93238DFB}"/>
              </a:ext>
            </a:extLst>
          </p:cNvPr>
          <p:cNvSpPr txBox="1"/>
          <p:nvPr/>
        </p:nvSpPr>
        <p:spPr>
          <a:xfrm>
            <a:off x="6755030" y="1625367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6,600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6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1" y="440804"/>
            <a:ext cx="3924320" cy="557721"/>
            <a:chOff x="0" y="0"/>
            <a:chExt cx="5232427" cy="743628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ネイル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サロン導入メニュー例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33EFC9-AEEC-3AF3-8FA0-8C29417812D2}"/>
              </a:ext>
            </a:extLst>
          </p:cNvPr>
          <p:cNvSpPr/>
          <p:nvPr/>
        </p:nvSpPr>
        <p:spPr>
          <a:xfrm>
            <a:off x="8420213" y="5516120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FA29228D-6110-C30A-EDB6-AAFFECEEC6EC}"/>
              </a:ext>
            </a:extLst>
          </p:cNvPr>
          <p:cNvGrpSpPr/>
          <p:nvPr/>
        </p:nvGrpSpPr>
        <p:grpSpPr>
          <a:xfrm>
            <a:off x="572161" y="4712556"/>
            <a:ext cx="8606296" cy="2417233"/>
            <a:chOff x="572161" y="4712556"/>
            <a:chExt cx="8606296" cy="2417233"/>
          </a:xfrm>
        </p:grpSpPr>
        <p:grpSp>
          <p:nvGrpSpPr>
            <p:cNvPr id="84" name="Group 4">
              <a:extLst>
                <a:ext uri="{FF2B5EF4-FFF2-40B4-BE49-F238E27FC236}">
                  <a16:creationId xmlns:a16="http://schemas.microsoft.com/office/drawing/2014/main" id="{BE9B6283-DC18-5085-AA3A-772D5420AC47}"/>
                </a:ext>
              </a:extLst>
            </p:cNvPr>
            <p:cNvGrpSpPr/>
            <p:nvPr/>
          </p:nvGrpSpPr>
          <p:grpSpPr>
            <a:xfrm>
              <a:off x="575143" y="5446145"/>
              <a:ext cx="2290238" cy="1683643"/>
              <a:chOff x="0" y="-28575"/>
              <a:chExt cx="992881" cy="729905"/>
            </a:xfrm>
          </p:grpSpPr>
          <p:sp>
            <p:nvSpPr>
              <p:cNvPr id="114" name="Freeform 5">
                <a:extLst>
                  <a:ext uri="{FF2B5EF4-FFF2-40B4-BE49-F238E27FC236}">
                    <a16:creationId xmlns:a16="http://schemas.microsoft.com/office/drawing/2014/main" id="{D95C68DC-9E02-ED63-F265-3C2A143E459F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TextBox 6">
                <a:extLst>
                  <a:ext uri="{FF2B5EF4-FFF2-40B4-BE49-F238E27FC236}">
                    <a16:creationId xmlns:a16="http://schemas.microsoft.com/office/drawing/2014/main" id="{AE359D79-EA91-39B8-A4F1-0EF846BD17B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5" name="Group 7">
              <a:extLst>
                <a:ext uri="{FF2B5EF4-FFF2-40B4-BE49-F238E27FC236}">
                  <a16:creationId xmlns:a16="http://schemas.microsoft.com/office/drawing/2014/main" id="{2F19B6D7-D376-7EBC-89CF-366E403FD1C6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A8A136DA-474A-84C0-D85D-B27A38E15FC7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DFC22A00-1981-897F-584F-A399E0AE7B00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6" name="Group 10">
              <a:extLst>
                <a:ext uri="{FF2B5EF4-FFF2-40B4-BE49-F238E27FC236}">
                  <a16:creationId xmlns:a16="http://schemas.microsoft.com/office/drawing/2014/main" id="{9DBD5913-5DBE-57C5-C089-39F3A188E045}"/>
                </a:ext>
              </a:extLst>
            </p:cNvPr>
            <p:cNvGrpSpPr/>
            <p:nvPr/>
          </p:nvGrpSpPr>
          <p:grpSpPr>
            <a:xfrm>
              <a:off x="4513960" y="5512058"/>
              <a:ext cx="2290238" cy="1617731"/>
              <a:chOff x="0" y="0"/>
              <a:chExt cx="992881" cy="701330"/>
            </a:xfrm>
          </p:grpSpPr>
          <p:sp>
            <p:nvSpPr>
              <p:cNvPr id="110" name="Freeform 11">
                <a:extLst>
                  <a:ext uri="{FF2B5EF4-FFF2-40B4-BE49-F238E27FC236}">
                    <a16:creationId xmlns:a16="http://schemas.microsoft.com/office/drawing/2014/main" id="{4213E76C-C658-3A35-9209-C945904B41E8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1" name="TextBox 12">
                <a:extLst>
                  <a:ext uri="{FF2B5EF4-FFF2-40B4-BE49-F238E27FC236}">
                    <a16:creationId xmlns:a16="http://schemas.microsoft.com/office/drawing/2014/main" id="{10BECCFF-55B6-44D7-DBD0-16E9264158F6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7" name="Group 13">
              <a:extLst>
                <a:ext uri="{FF2B5EF4-FFF2-40B4-BE49-F238E27FC236}">
                  <a16:creationId xmlns:a16="http://schemas.microsoft.com/office/drawing/2014/main" id="{8A7FFCD9-D25D-2DBE-950C-9CF425E50315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08" name="Freeform 14">
                <a:extLst>
                  <a:ext uri="{FF2B5EF4-FFF2-40B4-BE49-F238E27FC236}">
                    <a16:creationId xmlns:a16="http://schemas.microsoft.com/office/drawing/2014/main" id="{ABB1B61F-E034-6ECD-1747-018726792D6F}"/>
                  </a:ext>
                </a:extLst>
              </p:cNvPr>
              <p:cNvSpPr/>
              <p:nvPr/>
            </p:nvSpPr>
            <p:spPr>
              <a:xfrm>
                <a:off x="0" y="0"/>
                <a:ext cx="1082987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9" name="TextBox 15">
                <a:extLst>
                  <a:ext uri="{FF2B5EF4-FFF2-40B4-BE49-F238E27FC236}">
                    <a16:creationId xmlns:a16="http://schemas.microsoft.com/office/drawing/2014/main" id="{3E3106D1-4CCD-AB37-C915-7AE6F23B95ED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6385A369-B9BC-8114-C2BE-9B5F106B93E2}"/>
                </a:ext>
              </a:extLst>
            </p:cNvPr>
            <p:cNvGrpSpPr/>
            <p:nvPr/>
          </p:nvGrpSpPr>
          <p:grpSpPr>
            <a:xfrm>
              <a:off x="572161" y="4712556"/>
              <a:ext cx="8606296" cy="2278105"/>
              <a:chOff x="572161" y="4712556"/>
              <a:chExt cx="8606296" cy="2278105"/>
            </a:xfrm>
          </p:grpSpPr>
          <p:grpSp>
            <p:nvGrpSpPr>
              <p:cNvPr id="88" name="Group 16">
                <a:extLst>
                  <a:ext uri="{FF2B5EF4-FFF2-40B4-BE49-F238E27FC236}">
                    <a16:creationId xmlns:a16="http://schemas.microsoft.com/office/drawing/2014/main" id="{72284031-FABC-B8A9-0BC4-CB5432E157FA}"/>
                  </a:ext>
                </a:extLst>
              </p:cNvPr>
              <p:cNvGrpSpPr/>
              <p:nvPr/>
            </p:nvGrpSpPr>
            <p:grpSpPr>
              <a:xfrm>
                <a:off x="1419708" y="5252729"/>
                <a:ext cx="524789" cy="549680"/>
                <a:chOff x="15660" y="47625"/>
                <a:chExt cx="812800" cy="851351"/>
              </a:xfrm>
            </p:grpSpPr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5E771299-1815-A515-1107-C7829DBE338A}"/>
                    </a:ext>
                  </a:extLst>
                </p:cNvPr>
                <p:cNvSpPr/>
                <p:nvPr/>
              </p:nvSpPr>
              <p:spPr>
                <a:xfrm>
                  <a:off x="15660" y="861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TextBox 18">
                  <a:extLst>
                    <a:ext uri="{FF2B5EF4-FFF2-40B4-BE49-F238E27FC236}">
                      <a16:creationId xmlns:a16="http://schemas.microsoft.com/office/drawing/2014/main" id="{8C2EBB2B-FF37-924D-6524-D52FF6811199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9" name="Group 19">
                <a:extLst>
                  <a:ext uri="{FF2B5EF4-FFF2-40B4-BE49-F238E27FC236}">
                    <a16:creationId xmlns:a16="http://schemas.microsoft.com/office/drawing/2014/main" id="{9BCDE971-522F-7B6B-5DE7-73E7D6AA9510}"/>
                  </a:ext>
                </a:extLst>
              </p:cNvPr>
              <p:cNvGrpSpPr/>
              <p:nvPr/>
            </p:nvGrpSpPr>
            <p:grpSpPr>
              <a:xfrm>
                <a:off x="3423054" y="5277349"/>
                <a:ext cx="524789" cy="524789"/>
                <a:chOff x="0" y="0"/>
                <a:chExt cx="812800" cy="812800"/>
              </a:xfrm>
            </p:grpSpPr>
            <p:sp>
              <p:nvSpPr>
                <p:cNvPr id="104" name="Freeform 20">
                  <a:extLst>
                    <a:ext uri="{FF2B5EF4-FFF2-40B4-BE49-F238E27FC236}">
                      <a16:creationId xmlns:a16="http://schemas.microsoft.com/office/drawing/2014/main" id="{D77939C7-AE54-5B09-1B8F-986335186E7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TextBox 21">
                  <a:extLst>
                    <a:ext uri="{FF2B5EF4-FFF2-40B4-BE49-F238E27FC236}">
                      <a16:creationId xmlns:a16="http://schemas.microsoft.com/office/drawing/2014/main" id="{17F33493-CD22-5B99-FC65-71DF7A6A17E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0" name="Group 22">
                <a:extLst>
                  <a:ext uri="{FF2B5EF4-FFF2-40B4-BE49-F238E27FC236}">
                    <a16:creationId xmlns:a16="http://schemas.microsoft.com/office/drawing/2014/main" id="{96354097-FC07-AFD2-9C3A-A70D2BDA39C3}"/>
                  </a:ext>
                </a:extLst>
              </p:cNvPr>
              <p:cNvGrpSpPr/>
              <p:nvPr/>
            </p:nvGrpSpPr>
            <p:grpSpPr>
              <a:xfrm>
                <a:off x="5327222" y="5277348"/>
                <a:ext cx="524789" cy="524789"/>
                <a:chOff x="0" y="-2"/>
                <a:chExt cx="812800" cy="812800"/>
              </a:xfrm>
            </p:grpSpPr>
            <p:sp>
              <p:nvSpPr>
                <p:cNvPr id="102" name="Freeform 23">
                  <a:extLst>
                    <a:ext uri="{FF2B5EF4-FFF2-40B4-BE49-F238E27FC236}">
                      <a16:creationId xmlns:a16="http://schemas.microsoft.com/office/drawing/2014/main" id="{22C626A4-2E8D-200C-60FC-AF0C70DCF61B}"/>
                    </a:ext>
                  </a:extLst>
                </p:cNvPr>
                <p:cNvSpPr/>
                <p:nvPr/>
              </p:nvSpPr>
              <p:spPr>
                <a:xfrm>
                  <a:off x="0" y="-2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" name="TextBox 24">
                  <a:extLst>
                    <a:ext uri="{FF2B5EF4-FFF2-40B4-BE49-F238E27FC236}">
                      <a16:creationId xmlns:a16="http://schemas.microsoft.com/office/drawing/2014/main" id="{910EDA4F-9E04-AC37-8C54-2732B735AE1E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1" name="Group 25">
                <a:extLst>
                  <a:ext uri="{FF2B5EF4-FFF2-40B4-BE49-F238E27FC236}">
                    <a16:creationId xmlns:a16="http://schemas.microsoft.com/office/drawing/2014/main" id="{7E355179-3785-5E75-985C-A250DC3D0363}"/>
                  </a:ext>
                </a:extLst>
              </p:cNvPr>
              <p:cNvGrpSpPr/>
              <p:nvPr/>
            </p:nvGrpSpPr>
            <p:grpSpPr>
              <a:xfrm>
                <a:off x="7463239" y="5285773"/>
                <a:ext cx="632226" cy="524789"/>
                <a:chOff x="76200" y="13047"/>
                <a:chExt cx="979200" cy="812800"/>
              </a:xfrm>
            </p:grpSpPr>
            <p:sp>
              <p:nvSpPr>
                <p:cNvPr id="100" name="Freeform 26">
                  <a:extLst>
                    <a:ext uri="{FF2B5EF4-FFF2-40B4-BE49-F238E27FC236}">
                      <a16:creationId xmlns:a16="http://schemas.microsoft.com/office/drawing/2014/main" id="{54AA9159-A065-CEBE-3CE1-44FC9A024D25}"/>
                    </a:ext>
                  </a:extLst>
                </p:cNvPr>
                <p:cNvSpPr/>
                <p:nvPr/>
              </p:nvSpPr>
              <p:spPr>
                <a:xfrm>
                  <a:off x="242600" y="1304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" name="TextBox 27">
                  <a:extLst>
                    <a:ext uri="{FF2B5EF4-FFF2-40B4-BE49-F238E27FC236}">
                      <a16:creationId xmlns:a16="http://schemas.microsoft.com/office/drawing/2014/main" id="{5B504179-B56F-1981-1BBA-2825B00D6D3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92" name="TextBox 28">
                <a:extLst>
                  <a:ext uri="{FF2B5EF4-FFF2-40B4-BE49-F238E27FC236}">
                    <a16:creationId xmlns:a16="http://schemas.microsoft.com/office/drawing/2014/main" id="{AAAE51E3-85CF-E999-6C3A-47C5C4DF766C}"/>
                  </a:ext>
                </a:extLst>
              </p:cNvPr>
              <p:cNvSpPr txBox="1"/>
              <p:nvPr/>
            </p:nvSpPr>
            <p:spPr>
              <a:xfrm>
                <a:off x="837187" y="537144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3" name="TextBox 32">
                <a:extLst>
                  <a:ext uri="{FF2B5EF4-FFF2-40B4-BE49-F238E27FC236}">
                    <a16:creationId xmlns:a16="http://schemas.microsoft.com/office/drawing/2014/main" id="{76026FF7-AF8E-BBC5-FF17-84A2A178F697}"/>
                  </a:ext>
                </a:extLst>
              </p:cNvPr>
              <p:cNvSpPr txBox="1"/>
              <p:nvPr/>
            </p:nvSpPr>
            <p:spPr>
              <a:xfrm>
                <a:off x="789474" y="5844898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ひじ下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4" name="TextBox 33">
                <a:extLst>
                  <a:ext uri="{FF2B5EF4-FFF2-40B4-BE49-F238E27FC236}">
                    <a16:creationId xmlns:a16="http://schemas.microsoft.com/office/drawing/2014/main" id="{A337782A-EFAE-72D0-607F-ED29C50E56C3}"/>
                  </a:ext>
                </a:extLst>
              </p:cNvPr>
              <p:cNvSpPr txBox="1"/>
              <p:nvPr/>
            </p:nvSpPr>
            <p:spPr>
              <a:xfrm>
                <a:off x="2821078" y="5843766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ひじ下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5" name="TextBox 34">
                <a:extLst>
                  <a:ext uri="{FF2B5EF4-FFF2-40B4-BE49-F238E27FC236}">
                    <a16:creationId xmlns:a16="http://schemas.microsoft.com/office/drawing/2014/main" id="{A2945B9E-AC05-CDD0-49AD-C537277A6200}"/>
                  </a:ext>
                </a:extLst>
              </p:cNvPr>
              <p:cNvSpPr txBox="1"/>
              <p:nvPr/>
            </p:nvSpPr>
            <p:spPr>
              <a:xfrm>
                <a:off x="4777672" y="5833004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ひじ下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6" name="TextBox 35">
                <a:extLst>
                  <a:ext uri="{FF2B5EF4-FFF2-40B4-BE49-F238E27FC236}">
                    <a16:creationId xmlns:a16="http://schemas.microsoft.com/office/drawing/2014/main" id="{8F249A7C-831A-E507-D563-43765DEE34B9}"/>
                  </a:ext>
                </a:extLst>
              </p:cNvPr>
              <p:cNvSpPr txBox="1"/>
              <p:nvPr/>
            </p:nvSpPr>
            <p:spPr>
              <a:xfrm>
                <a:off x="6858011" y="5843765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整肌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エピアフタージェル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altLang="ja-JP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MetaLT</a:t>
                </a:r>
                <a:r>
                  <a:rPr lang="en-US" altLang="ja-JP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 SKIN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7" name="TextBox 36">
                <a:extLst>
                  <a:ext uri="{FF2B5EF4-FFF2-40B4-BE49-F238E27FC236}">
                    <a16:creationId xmlns:a16="http://schemas.microsoft.com/office/drawing/2014/main" id="{D47C7C8F-4BC4-05BF-5B66-9764967A553D}"/>
                  </a:ext>
                </a:extLst>
              </p:cNvPr>
              <p:cNvSpPr txBox="1"/>
              <p:nvPr/>
            </p:nvSpPr>
            <p:spPr>
              <a:xfrm>
                <a:off x="572161" y="4712556"/>
                <a:ext cx="8244941" cy="2196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744"/>
                  </a:lnSpc>
                </a:pPr>
                <a:r>
                  <a:rPr lang="ja-JP" altLang="en-US" sz="19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お気に入りのネイルをより美しく魅せる</a:t>
                </a:r>
                <a:r>
                  <a:rPr lang="en-US" sz="1900" dirty="0" err="1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２０分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】</a:t>
                </a:r>
                <a:endParaRPr lang="en-US" sz="20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endParaRPr>
              </a:p>
            </p:txBody>
          </p:sp>
          <p:sp>
            <p:nvSpPr>
              <p:cNvPr id="98" name="AutoShape 37">
                <a:extLst>
                  <a:ext uri="{FF2B5EF4-FFF2-40B4-BE49-F238E27FC236}">
                    <a16:creationId xmlns:a16="http://schemas.microsoft.com/office/drawing/2014/main" id="{EA3AE621-1125-97D0-F413-1939AC785BB4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6" name="TextBox 28">
                <a:extLst>
                  <a:ext uri="{FF2B5EF4-FFF2-40B4-BE49-F238E27FC236}">
                    <a16:creationId xmlns:a16="http://schemas.microsoft.com/office/drawing/2014/main" id="{1B7710C1-BE5A-8360-C819-4661D7A161E2}"/>
                  </a:ext>
                </a:extLst>
              </p:cNvPr>
              <p:cNvSpPr txBox="1"/>
              <p:nvPr/>
            </p:nvSpPr>
            <p:spPr>
              <a:xfrm>
                <a:off x="6989794" y="536660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7" name="TextBox 28">
                <a:extLst>
                  <a:ext uri="{FF2B5EF4-FFF2-40B4-BE49-F238E27FC236}">
                    <a16:creationId xmlns:a16="http://schemas.microsoft.com/office/drawing/2014/main" id="{5836BD1D-8AC5-2E73-CB69-70944D556922}"/>
                  </a:ext>
                </a:extLst>
              </p:cNvPr>
              <p:cNvSpPr txBox="1"/>
              <p:nvPr/>
            </p:nvSpPr>
            <p:spPr>
              <a:xfrm>
                <a:off x="4750404" y="536817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8" name="TextBox 28">
                <a:extLst>
                  <a:ext uri="{FF2B5EF4-FFF2-40B4-BE49-F238E27FC236}">
                    <a16:creationId xmlns:a16="http://schemas.microsoft.com/office/drawing/2014/main" id="{4FCBBA07-0BE2-2A75-170F-1B3408E25964}"/>
                  </a:ext>
                </a:extLst>
              </p:cNvPr>
              <p:cNvSpPr txBox="1"/>
              <p:nvPr/>
            </p:nvSpPr>
            <p:spPr>
              <a:xfrm>
                <a:off x="2834420" y="5371441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63B53D-E5E2-0395-8960-7A138A2F2D3C}"/>
              </a:ext>
            </a:extLst>
          </p:cNvPr>
          <p:cNvSpPr/>
          <p:nvPr/>
        </p:nvSpPr>
        <p:spPr>
          <a:xfrm>
            <a:off x="6562654" y="2453050"/>
            <a:ext cx="656017" cy="1617729"/>
          </a:xfrm>
          <a:prstGeom prst="rect">
            <a:avLst/>
          </a:prstGeom>
          <a:solidFill>
            <a:srgbClr val="FDE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Freeform 5">
            <a:extLst>
              <a:ext uri="{FF2B5EF4-FFF2-40B4-BE49-F238E27FC236}">
                <a16:creationId xmlns:a16="http://schemas.microsoft.com/office/drawing/2014/main" id="{EBE3351E-359D-F0C2-2315-7DE85EBBCA86}"/>
              </a:ext>
            </a:extLst>
          </p:cNvPr>
          <p:cNvSpPr/>
          <p:nvPr/>
        </p:nvSpPr>
        <p:spPr>
          <a:xfrm>
            <a:off x="2066203" y="2453050"/>
            <a:ext cx="2863673" cy="1617731"/>
          </a:xfrm>
          <a:custGeom>
            <a:avLst/>
            <a:gdLst/>
            <a:ahLst/>
            <a:cxnLst/>
            <a:rect l="l" t="t" r="r" b="b"/>
            <a:pathLst>
              <a:path w="992881" h="701330">
                <a:moveTo>
                  <a:pt x="0" y="0"/>
                </a:moveTo>
                <a:lnTo>
                  <a:pt x="789681" y="0"/>
                </a:lnTo>
                <a:lnTo>
                  <a:pt x="992881" y="350665"/>
                </a:lnTo>
                <a:lnTo>
                  <a:pt x="789681" y="701330"/>
                </a:lnTo>
                <a:lnTo>
                  <a:pt x="0" y="701330"/>
                </a:lnTo>
                <a:lnTo>
                  <a:pt x="203200" y="350665"/>
                </a:lnTo>
                <a:lnTo>
                  <a:pt x="0" y="0"/>
                </a:lnTo>
                <a:close/>
              </a:path>
            </a:pathLst>
          </a:custGeom>
          <a:solidFill>
            <a:srgbClr val="DCEEF2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181" name="TextBox 6">
            <a:extLst>
              <a:ext uri="{FF2B5EF4-FFF2-40B4-BE49-F238E27FC236}">
                <a16:creationId xmlns:a16="http://schemas.microsoft.com/office/drawing/2014/main" id="{E1376D89-2B61-299C-6916-4D757E921B4C}"/>
              </a:ext>
            </a:extLst>
          </p:cNvPr>
          <p:cNvSpPr txBox="1"/>
          <p:nvPr/>
        </p:nvSpPr>
        <p:spPr>
          <a:xfrm>
            <a:off x="985267" y="2387139"/>
            <a:ext cx="1704347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178" name="Freeform 8">
            <a:extLst>
              <a:ext uri="{FF2B5EF4-FFF2-40B4-BE49-F238E27FC236}">
                <a16:creationId xmlns:a16="http://schemas.microsoft.com/office/drawing/2014/main" id="{886F630D-07B0-425A-73EF-B607B0A9D8EE}"/>
              </a:ext>
            </a:extLst>
          </p:cNvPr>
          <p:cNvSpPr/>
          <p:nvPr/>
        </p:nvSpPr>
        <p:spPr>
          <a:xfrm>
            <a:off x="4608041" y="2453048"/>
            <a:ext cx="2566145" cy="1617731"/>
          </a:xfrm>
          <a:custGeom>
            <a:avLst/>
            <a:gdLst/>
            <a:ahLst/>
            <a:cxnLst/>
            <a:rect l="l" t="t" r="r" b="b"/>
            <a:pathLst>
              <a:path w="992881" h="701330">
                <a:moveTo>
                  <a:pt x="0" y="0"/>
                </a:moveTo>
                <a:lnTo>
                  <a:pt x="789681" y="0"/>
                </a:lnTo>
                <a:lnTo>
                  <a:pt x="992881" y="350665"/>
                </a:lnTo>
                <a:lnTo>
                  <a:pt x="789681" y="701330"/>
                </a:lnTo>
                <a:lnTo>
                  <a:pt x="0" y="701330"/>
                </a:lnTo>
                <a:lnTo>
                  <a:pt x="203200" y="350665"/>
                </a:lnTo>
                <a:lnTo>
                  <a:pt x="0" y="0"/>
                </a:lnTo>
                <a:close/>
              </a:path>
            </a:pathLst>
          </a:custGeom>
          <a:solidFill>
            <a:srgbClr val="FDEBDD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179" name="TextBox 9">
            <a:extLst>
              <a:ext uri="{FF2B5EF4-FFF2-40B4-BE49-F238E27FC236}">
                <a16:creationId xmlns:a16="http://schemas.microsoft.com/office/drawing/2014/main" id="{28A05E03-7D0F-2CCE-A4DC-D3367C9835E4}"/>
              </a:ext>
            </a:extLst>
          </p:cNvPr>
          <p:cNvSpPr txBox="1"/>
          <p:nvPr/>
        </p:nvSpPr>
        <p:spPr>
          <a:xfrm>
            <a:off x="2975914" y="2387139"/>
            <a:ext cx="1704347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177" name="TextBox 12">
            <a:extLst>
              <a:ext uri="{FF2B5EF4-FFF2-40B4-BE49-F238E27FC236}">
                <a16:creationId xmlns:a16="http://schemas.microsoft.com/office/drawing/2014/main" id="{14D11DE2-0407-19C6-C4D7-A1B711BDD283}"/>
              </a:ext>
            </a:extLst>
          </p:cNvPr>
          <p:cNvSpPr txBox="1"/>
          <p:nvPr/>
        </p:nvSpPr>
        <p:spPr>
          <a:xfrm>
            <a:off x="4924084" y="2387139"/>
            <a:ext cx="1704347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175" name="TextBox 15">
            <a:extLst>
              <a:ext uri="{FF2B5EF4-FFF2-40B4-BE49-F238E27FC236}">
                <a16:creationId xmlns:a16="http://schemas.microsoft.com/office/drawing/2014/main" id="{01F40B27-7257-8197-9815-C45923E57683}"/>
              </a:ext>
            </a:extLst>
          </p:cNvPr>
          <p:cNvSpPr txBox="1"/>
          <p:nvPr/>
        </p:nvSpPr>
        <p:spPr>
          <a:xfrm>
            <a:off x="6914730" y="2387139"/>
            <a:ext cx="2087959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grpSp>
        <p:nvGrpSpPr>
          <p:cNvPr id="150" name="グループ化 149">
            <a:extLst>
              <a:ext uri="{FF2B5EF4-FFF2-40B4-BE49-F238E27FC236}">
                <a16:creationId xmlns:a16="http://schemas.microsoft.com/office/drawing/2014/main" id="{82D4CA07-E9D4-F893-F15E-79CB9B4B8558}"/>
              </a:ext>
            </a:extLst>
          </p:cNvPr>
          <p:cNvGrpSpPr/>
          <p:nvPr/>
        </p:nvGrpSpPr>
        <p:grpSpPr>
          <a:xfrm>
            <a:off x="572161" y="1629313"/>
            <a:ext cx="8606296" cy="2220720"/>
            <a:chOff x="572161" y="4688319"/>
            <a:chExt cx="8606296" cy="2220720"/>
          </a:xfrm>
        </p:grpSpPr>
        <p:grpSp>
          <p:nvGrpSpPr>
            <p:cNvPr id="151" name="Group 16">
              <a:extLst>
                <a:ext uri="{FF2B5EF4-FFF2-40B4-BE49-F238E27FC236}">
                  <a16:creationId xmlns:a16="http://schemas.microsoft.com/office/drawing/2014/main" id="{08520F03-B750-2B0B-526B-CC482C7F6B83}"/>
                </a:ext>
              </a:extLst>
            </p:cNvPr>
            <p:cNvGrpSpPr/>
            <p:nvPr/>
          </p:nvGrpSpPr>
          <p:grpSpPr>
            <a:xfrm>
              <a:off x="1458796" y="5252729"/>
              <a:ext cx="2152080" cy="563544"/>
              <a:chOff x="76200" y="47625"/>
              <a:chExt cx="3333170" cy="872825"/>
            </a:xfrm>
          </p:grpSpPr>
          <p:sp>
            <p:nvSpPr>
              <p:cNvPr id="172" name="Freeform 17">
                <a:extLst>
                  <a:ext uri="{FF2B5EF4-FFF2-40B4-BE49-F238E27FC236}">
                    <a16:creationId xmlns:a16="http://schemas.microsoft.com/office/drawing/2014/main" id="{C2CD2CF8-F233-FE51-9D35-0CE746CD5CD5}"/>
                  </a:ext>
                </a:extLst>
              </p:cNvPr>
              <p:cNvSpPr/>
              <p:nvPr/>
            </p:nvSpPr>
            <p:spPr>
              <a:xfrm>
                <a:off x="2596570" y="107649"/>
                <a:ext cx="812800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3" name="TextBox 18">
                <a:extLst>
                  <a:ext uri="{FF2B5EF4-FFF2-40B4-BE49-F238E27FC236}">
                    <a16:creationId xmlns:a16="http://schemas.microsoft.com/office/drawing/2014/main" id="{9BD777DF-27E1-2820-4525-C41FB00E93C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2" name="Group 19">
              <a:extLst>
                <a:ext uri="{FF2B5EF4-FFF2-40B4-BE49-F238E27FC236}">
                  <a16:creationId xmlns:a16="http://schemas.microsoft.com/office/drawing/2014/main" id="{C495136C-42FB-760B-04C9-EA65887D54CF}"/>
                </a:ext>
              </a:extLst>
            </p:cNvPr>
            <p:cNvGrpSpPr/>
            <p:nvPr/>
          </p:nvGrpSpPr>
          <p:grpSpPr>
            <a:xfrm>
              <a:off x="3472253" y="5269172"/>
              <a:ext cx="2762319" cy="524789"/>
              <a:chOff x="76200" y="-12665"/>
              <a:chExt cx="4278315" cy="812800"/>
            </a:xfrm>
          </p:grpSpPr>
          <p:sp>
            <p:nvSpPr>
              <p:cNvPr id="170" name="Freeform 20">
                <a:extLst>
                  <a:ext uri="{FF2B5EF4-FFF2-40B4-BE49-F238E27FC236}">
                    <a16:creationId xmlns:a16="http://schemas.microsoft.com/office/drawing/2014/main" id="{7B1AC904-42AF-BC04-B836-0524370723A0}"/>
                  </a:ext>
                </a:extLst>
              </p:cNvPr>
              <p:cNvSpPr/>
              <p:nvPr/>
            </p:nvSpPr>
            <p:spPr>
              <a:xfrm>
                <a:off x="3541715" y="-12665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1" name="TextBox 21">
                <a:extLst>
                  <a:ext uri="{FF2B5EF4-FFF2-40B4-BE49-F238E27FC236}">
                    <a16:creationId xmlns:a16="http://schemas.microsoft.com/office/drawing/2014/main" id="{9A7D70A3-7006-6096-191C-6A634FF18E1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9" name="TextBox 24">
              <a:extLst>
                <a:ext uri="{FF2B5EF4-FFF2-40B4-BE49-F238E27FC236}">
                  <a16:creationId xmlns:a16="http://schemas.microsoft.com/office/drawing/2014/main" id="{7D6F0630-936D-773B-224D-9727A21A1305}"/>
                </a:ext>
              </a:extLst>
            </p:cNvPr>
            <p:cNvSpPr txBox="1"/>
            <p:nvPr/>
          </p:nvSpPr>
          <p:spPr>
            <a:xfrm>
              <a:off x="5376421" y="5308098"/>
              <a:ext cx="426391" cy="444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67" name="TextBox 27">
              <a:extLst>
                <a:ext uri="{FF2B5EF4-FFF2-40B4-BE49-F238E27FC236}">
                  <a16:creationId xmlns:a16="http://schemas.microsoft.com/office/drawing/2014/main" id="{42ADCDE8-54EF-6C35-E883-EE0B4954FEF0}"/>
                </a:ext>
              </a:extLst>
            </p:cNvPr>
            <p:cNvSpPr txBox="1"/>
            <p:nvPr/>
          </p:nvSpPr>
          <p:spPr>
            <a:xfrm>
              <a:off x="7463239" y="5308098"/>
              <a:ext cx="426391" cy="444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55" name="TextBox 28">
              <a:extLst>
                <a:ext uri="{FF2B5EF4-FFF2-40B4-BE49-F238E27FC236}">
                  <a16:creationId xmlns:a16="http://schemas.microsoft.com/office/drawing/2014/main" id="{632E51DE-7671-D8A1-9807-5862A0819E18}"/>
                </a:ext>
              </a:extLst>
            </p:cNvPr>
            <p:cNvSpPr txBox="1"/>
            <p:nvPr/>
          </p:nvSpPr>
          <p:spPr>
            <a:xfrm>
              <a:off x="2509080" y="5389902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01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  <p:sp>
          <p:nvSpPr>
            <p:cNvPr id="157" name="TextBox 33">
              <a:extLst>
                <a:ext uri="{FF2B5EF4-FFF2-40B4-BE49-F238E27FC236}">
                  <a16:creationId xmlns:a16="http://schemas.microsoft.com/office/drawing/2014/main" id="{C3C55B88-D66D-29D8-8D9F-35129DDC04E6}"/>
                </a:ext>
              </a:extLst>
            </p:cNvPr>
            <p:cNvSpPr txBox="1"/>
            <p:nvPr/>
          </p:nvSpPr>
          <p:spPr>
            <a:xfrm>
              <a:off x="5026941" y="5955636"/>
              <a:ext cx="2006026" cy="95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7"/>
                </a:lnSpc>
              </a:pPr>
              <a:r>
                <a:rPr lang="ja-JP" alt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整肌</a:t>
              </a:r>
              <a:endPara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ctr">
                <a:lnSpc>
                  <a:spcPts val="1517"/>
                </a:lnSpc>
              </a:pPr>
              <a:endPara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ctr">
                <a:lnSpc>
                  <a:spcPts val="1517"/>
                </a:lnSpc>
              </a:pPr>
              <a:r>
                <a:rPr lang="en-US" altLang="ja-JP" sz="1099" dirty="0" err="1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MetaLT</a:t>
              </a:r>
              <a:r>
                <a: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 SKIN</a:t>
              </a:r>
              <a:endPara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ctr">
                <a:lnSpc>
                  <a:spcPts val="1517"/>
                </a:lnSpc>
              </a:pPr>
              <a:endPara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ctr">
                <a:lnSpc>
                  <a:spcPts val="1517"/>
                </a:lnSpc>
              </a:pPr>
              <a:r>
                <a: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〈5分〉</a:t>
              </a:r>
            </a:p>
          </p:txBody>
        </p:sp>
        <p:sp>
          <p:nvSpPr>
            <p:cNvPr id="160" name="TextBox 36">
              <a:extLst>
                <a:ext uri="{FF2B5EF4-FFF2-40B4-BE49-F238E27FC236}">
                  <a16:creationId xmlns:a16="http://schemas.microsoft.com/office/drawing/2014/main" id="{F18E7361-BBEC-F516-6E89-CDF8EBB300E9}"/>
                </a:ext>
              </a:extLst>
            </p:cNvPr>
            <p:cNvSpPr txBox="1"/>
            <p:nvPr/>
          </p:nvSpPr>
          <p:spPr>
            <a:xfrm>
              <a:off x="572161" y="4688319"/>
              <a:ext cx="8244941" cy="218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44"/>
                </a:lnSpc>
              </a:pPr>
              <a:r>
                <a:rPr lang="ja-JP" altLang="en-US" sz="20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時短リフトアップ</a:t>
              </a:r>
              <a:r>
                <a:rPr lang="en-US" altLang="ja-JP" sz="2000" dirty="0" err="1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コース</a:t>
              </a:r>
              <a:r>
                <a:rPr 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【</a:t>
              </a:r>
              <a:r>
                <a:rPr lang="ja-JP" alt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１０</a:t>
              </a:r>
              <a:r>
                <a:rPr 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分</a:t>
              </a:r>
              <a:r>
                <a:rPr lang="en-US" altLang="ja-JP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】 </a:t>
              </a:r>
              <a:r>
                <a:rPr lang="en-US" altLang="ja-JP" sz="11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※</a:t>
              </a:r>
              <a:r>
                <a:rPr lang="ja-JP" altLang="en-US" sz="11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ネイル施術時間除く</a:t>
              </a:r>
              <a:endParaRPr lang="en-US" sz="11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endParaRPr>
            </a:p>
          </p:txBody>
        </p:sp>
        <p:sp>
          <p:nvSpPr>
            <p:cNvPr id="161" name="AutoShape 37">
              <a:extLst>
                <a:ext uri="{FF2B5EF4-FFF2-40B4-BE49-F238E27FC236}">
                  <a16:creationId xmlns:a16="http://schemas.microsoft.com/office/drawing/2014/main" id="{D6499B53-A051-5F01-C70B-CC3D4BBFBE11}"/>
                </a:ext>
              </a:extLst>
            </p:cNvPr>
            <p:cNvSpPr/>
            <p:nvPr/>
          </p:nvSpPr>
          <p:spPr>
            <a:xfrm flipV="1">
              <a:off x="575143" y="5105400"/>
              <a:ext cx="8603314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5" name="TextBox 28">
              <a:extLst>
                <a:ext uri="{FF2B5EF4-FFF2-40B4-BE49-F238E27FC236}">
                  <a16:creationId xmlns:a16="http://schemas.microsoft.com/office/drawing/2014/main" id="{082840E6-A9CA-4314-AF20-EDE3A88D029F}"/>
                </a:ext>
              </a:extLst>
            </p:cNvPr>
            <p:cNvSpPr txBox="1"/>
            <p:nvPr/>
          </p:nvSpPr>
          <p:spPr>
            <a:xfrm>
              <a:off x="5128880" y="5357941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02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" name="TextBox 38">
            <a:extLst>
              <a:ext uri="{FF2B5EF4-FFF2-40B4-BE49-F238E27FC236}">
                <a16:creationId xmlns:a16="http://schemas.microsoft.com/office/drawing/2014/main" id="{2BFCBCA7-FBE7-DBE0-D071-C496A956F574}"/>
              </a:ext>
            </a:extLst>
          </p:cNvPr>
          <p:cNvSpPr txBox="1"/>
          <p:nvPr/>
        </p:nvSpPr>
        <p:spPr>
          <a:xfrm>
            <a:off x="6662354" y="4691300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3,300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4A30A426-A800-DF3D-F92A-D34BF0B971E3}"/>
              </a:ext>
            </a:extLst>
          </p:cNvPr>
          <p:cNvSpPr txBox="1"/>
          <p:nvPr/>
        </p:nvSpPr>
        <p:spPr>
          <a:xfrm>
            <a:off x="6723905" y="1603834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1,500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639DB66B-E3A2-841C-1C2B-712B966BCF45}"/>
              </a:ext>
            </a:extLst>
          </p:cNvPr>
          <p:cNvSpPr txBox="1"/>
          <p:nvPr/>
        </p:nvSpPr>
        <p:spPr>
          <a:xfrm>
            <a:off x="2529369" y="2851256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サーマルフラクショナル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全顔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200ショット</a:t>
            </a: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</p:spTree>
    <p:extLst>
      <p:ext uri="{BB962C8B-B14F-4D97-AF65-F5344CB8AC3E}">
        <p14:creationId xmlns:p14="http://schemas.microsoft.com/office/powerpoint/2010/main" val="324583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1" y="440804"/>
            <a:ext cx="4904468" cy="812890"/>
            <a:chOff x="0" y="0"/>
            <a:chExt cx="5232427" cy="1083853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96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アイラッシュ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サロン導入メニュー例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33EFC9-AEEC-3AF3-8FA0-8C29417812D2}"/>
              </a:ext>
            </a:extLst>
          </p:cNvPr>
          <p:cNvSpPr/>
          <p:nvPr/>
        </p:nvSpPr>
        <p:spPr>
          <a:xfrm>
            <a:off x="8420213" y="5516120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FA29228D-6110-C30A-EDB6-AAFFECEEC6EC}"/>
              </a:ext>
            </a:extLst>
          </p:cNvPr>
          <p:cNvGrpSpPr/>
          <p:nvPr/>
        </p:nvGrpSpPr>
        <p:grpSpPr>
          <a:xfrm>
            <a:off x="572161" y="4740272"/>
            <a:ext cx="8606296" cy="2389517"/>
            <a:chOff x="572161" y="4740272"/>
            <a:chExt cx="8606296" cy="2389517"/>
          </a:xfrm>
        </p:grpSpPr>
        <p:grpSp>
          <p:nvGrpSpPr>
            <p:cNvPr id="84" name="Group 4">
              <a:extLst>
                <a:ext uri="{FF2B5EF4-FFF2-40B4-BE49-F238E27FC236}">
                  <a16:creationId xmlns:a16="http://schemas.microsoft.com/office/drawing/2014/main" id="{BE9B6283-DC18-5085-AA3A-772D5420AC47}"/>
                </a:ext>
              </a:extLst>
            </p:cNvPr>
            <p:cNvGrpSpPr/>
            <p:nvPr/>
          </p:nvGrpSpPr>
          <p:grpSpPr>
            <a:xfrm>
              <a:off x="575143" y="5446145"/>
              <a:ext cx="2290238" cy="1683643"/>
              <a:chOff x="0" y="-28575"/>
              <a:chExt cx="992881" cy="729905"/>
            </a:xfrm>
          </p:grpSpPr>
          <p:sp>
            <p:nvSpPr>
              <p:cNvPr id="114" name="Freeform 5">
                <a:extLst>
                  <a:ext uri="{FF2B5EF4-FFF2-40B4-BE49-F238E27FC236}">
                    <a16:creationId xmlns:a16="http://schemas.microsoft.com/office/drawing/2014/main" id="{D95C68DC-9E02-ED63-F265-3C2A143E459F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TextBox 6">
                <a:extLst>
                  <a:ext uri="{FF2B5EF4-FFF2-40B4-BE49-F238E27FC236}">
                    <a16:creationId xmlns:a16="http://schemas.microsoft.com/office/drawing/2014/main" id="{AE359D79-EA91-39B8-A4F1-0EF846BD17B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5" name="Group 7">
              <a:extLst>
                <a:ext uri="{FF2B5EF4-FFF2-40B4-BE49-F238E27FC236}">
                  <a16:creationId xmlns:a16="http://schemas.microsoft.com/office/drawing/2014/main" id="{2F19B6D7-D376-7EBC-89CF-366E403FD1C6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A8A136DA-474A-84C0-D85D-B27A38E15FC7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DFC22A00-1981-897F-584F-A399E0AE7B00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6" name="Group 10">
              <a:extLst>
                <a:ext uri="{FF2B5EF4-FFF2-40B4-BE49-F238E27FC236}">
                  <a16:creationId xmlns:a16="http://schemas.microsoft.com/office/drawing/2014/main" id="{9DBD5913-5DBE-57C5-C089-39F3A188E045}"/>
                </a:ext>
              </a:extLst>
            </p:cNvPr>
            <p:cNvGrpSpPr/>
            <p:nvPr/>
          </p:nvGrpSpPr>
          <p:grpSpPr>
            <a:xfrm>
              <a:off x="4513960" y="5512058"/>
              <a:ext cx="2290238" cy="1617731"/>
              <a:chOff x="0" y="0"/>
              <a:chExt cx="992881" cy="701330"/>
            </a:xfrm>
          </p:grpSpPr>
          <p:sp>
            <p:nvSpPr>
              <p:cNvPr id="110" name="Freeform 11">
                <a:extLst>
                  <a:ext uri="{FF2B5EF4-FFF2-40B4-BE49-F238E27FC236}">
                    <a16:creationId xmlns:a16="http://schemas.microsoft.com/office/drawing/2014/main" id="{4213E76C-C658-3A35-9209-C945904B41E8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1" name="TextBox 12">
                <a:extLst>
                  <a:ext uri="{FF2B5EF4-FFF2-40B4-BE49-F238E27FC236}">
                    <a16:creationId xmlns:a16="http://schemas.microsoft.com/office/drawing/2014/main" id="{10BECCFF-55B6-44D7-DBD0-16E9264158F6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7" name="Group 13">
              <a:extLst>
                <a:ext uri="{FF2B5EF4-FFF2-40B4-BE49-F238E27FC236}">
                  <a16:creationId xmlns:a16="http://schemas.microsoft.com/office/drawing/2014/main" id="{8A7FFCD9-D25D-2DBE-950C-9CF425E50315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08" name="Freeform 14">
                <a:extLst>
                  <a:ext uri="{FF2B5EF4-FFF2-40B4-BE49-F238E27FC236}">
                    <a16:creationId xmlns:a16="http://schemas.microsoft.com/office/drawing/2014/main" id="{ABB1B61F-E034-6ECD-1747-018726792D6F}"/>
                  </a:ext>
                </a:extLst>
              </p:cNvPr>
              <p:cNvSpPr/>
              <p:nvPr/>
            </p:nvSpPr>
            <p:spPr>
              <a:xfrm>
                <a:off x="0" y="0"/>
                <a:ext cx="1082987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9" name="TextBox 15">
                <a:extLst>
                  <a:ext uri="{FF2B5EF4-FFF2-40B4-BE49-F238E27FC236}">
                    <a16:creationId xmlns:a16="http://schemas.microsoft.com/office/drawing/2014/main" id="{3E3106D1-4CCD-AB37-C915-7AE6F23B95ED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6385A369-B9BC-8114-C2BE-9B5F106B93E2}"/>
                </a:ext>
              </a:extLst>
            </p:cNvPr>
            <p:cNvGrpSpPr/>
            <p:nvPr/>
          </p:nvGrpSpPr>
          <p:grpSpPr>
            <a:xfrm>
              <a:off x="572161" y="4740272"/>
              <a:ext cx="8606296" cy="2250389"/>
              <a:chOff x="572161" y="4740272"/>
              <a:chExt cx="8606296" cy="2250389"/>
            </a:xfrm>
          </p:grpSpPr>
          <p:grpSp>
            <p:nvGrpSpPr>
              <p:cNvPr id="88" name="Group 16">
                <a:extLst>
                  <a:ext uri="{FF2B5EF4-FFF2-40B4-BE49-F238E27FC236}">
                    <a16:creationId xmlns:a16="http://schemas.microsoft.com/office/drawing/2014/main" id="{72284031-FABC-B8A9-0BC4-CB5432E157FA}"/>
                  </a:ext>
                </a:extLst>
              </p:cNvPr>
              <p:cNvGrpSpPr/>
              <p:nvPr/>
            </p:nvGrpSpPr>
            <p:grpSpPr>
              <a:xfrm>
                <a:off x="1419708" y="5252729"/>
                <a:ext cx="524789" cy="549680"/>
                <a:chOff x="15660" y="47625"/>
                <a:chExt cx="812800" cy="851351"/>
              </a:xfrm>
            </p:grpSpPr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5E771299-1815-A515-1107-C7829DBE338A}"/>
                    </a:ext>
                  </a:extLst>
                </p:cNvPr>
                <p:cNvSpPr/>
                <p:nvPr/>
              </p:nvSpPr>
              <p:spPr>
                <a:xfrm>
                  <a:off x="15660" y="861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TextBox 18">
                  <a:extLst>
                    <a:ext uri="{FF2B5EF4-FFF2-40B4-BE49-F238E27FC236}">
                      <a16:creationId xmlns:a16="http://schemas.microsoft.com/office/drawing/2014/main" id="{8C2EBB2B-FF37-924D-6524-D52FF6811199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9" name="Group 19">
                <a:extLst>
                  <a:ext uri="{FF2B5EF4-FFF2-40B4-BE49-F238E27FC236}">
                    <a16:creationId xmlns:a16="http://schemas.microsoft.com/office/drawing/2014/main" id="{9BCDE971-522F-7B6B-5DE7-73E7D6AA9510}"/>
                  </a:ext>
                </a:extLst>
              </p:cNvPr>
              <p:cNvGrpSpPr/>
              <p:nvPr/>
            </p:nvGrpSpPr>
            <p:grpSpPr>
              <a:xfrm>
                <a:off x="3423054" y="5277349"/>
                <a:ext cx="524789" cy="524789"/>
                <a:chOff x="0" y="0"/>
                <a:chExt cx="812800" cy="812800"/>
              </a:xfrm>
            </p:grpSpPr>
            <p:sp>
              <p:nvSpPr>
                <p:cNvPr id="104" name="Freeform 20">
                  <a:extLst>
                    <a:ext uri="{FF2B5EF4-FFF2-40B4-BE49-F238E27FC236}">
                      <a16:creationId xmlns:a16="http://schemas.microsoft.com/office/drawing/2014/main" id="{D77939C7-AE54-5B09-1B8F-986335186E7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TextBox 21">
                  <a:extLst>
                    <a:ext uri="{FF2B5EF4-FFF2-40B4-BE49-F238E27FC236}">
                      <a16:creationId xmlns:a16="http://schemas.microsoft.com/office/drawing/2014/main" id="{17F33493-CD22-5B99-FC65-71DF7A6A17E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0" name="Group 22">
                <a:extLst>
                  <a:ext uri="{FF2B5EF4-FFF2-40B4-BE49-F238E27FC236}">
                    <a16:creationId xmlns:a16="http://schemas.microsoft.com/office/drawing/2014/main" id="{96354097-FC07-AFD2-9C3A-A70D2BDA39C3}"/>
                  </a:ext>
                </a:extLst>
              </p:cNvPr>
              <p:cNvGrpSpPr/>
              <p:nvPr/>
            </p:nvGrpSpPr>
            <p:grpSpPr>
              <a:xfrm>
                <a:off x="5327222" y="5277348"/>
                <a:ext cx="524789" cy="524789"/>
                <a:chOff x="0" y="-2"/>
                <a:chExt cx="812800" cy="812800"/>
              </a:xfrm>
            </p:grpSpPr>
            <p:sp>
              <p:nvSpPr>
                <p:cNvPr id="102" name="Freeform 23">
                  <a:extLst>
                    <a:ext uri="{FF2B5EF4-FFF2-40B4-BE49-F238E27FC236}">
                      <a16:creationId xmlns:a16="http://schemas.microsoft.com/office/drawing/2014/main" id="{22C626A4-2E8D-200C-60FC-AF0C70DCF61B}"/>
                    </a:ext>
                  </a:extLst>
                </p:cNvPr>
                <p:cNvSpPr/>
                <p:nvPr/>
              </p:nvSpPr>
              <p:spPr>
                <a:xfrm>
                  <a:off x="0" y="-2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" name="TextBox 24">
                  <a:extLst>
                    <a:ext uri="{FF2B5EF4-FFF2-40B4-BE49-F238E27FC236}">
                      <a16:creationId xmlns:a16="http://schemas.microsoft.com/office/drawing/2014/main" id="{910EDA4F-9E04-AC37-8C54-2732B735AE1E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1" name="Group 25">
                <a:extLst>
                  <a:ext uri="{FF2B5EF4-FFF2-40B4-BE49-F238E27FC236}">
                    <a16:creationId xmlns:a16="http://schemas.microsoft.com/office/drawing/2014/main" id="{7E355179-3785-5E75-985C-A250DC3D0363}"/>
                  </a:ext>
                </a:extLst>
              </p:cNvPr>
              <p:cNvGrpSpPr/>
              <p:nvPr/>
            </p:nvGrpSpPr>
            <p:grpSpPr>
              <a:xfrm>
                <a:off x="7463239" y="5285773"/>
                <a:ext cx="632226" cy="524789"/>
                <a:chOff x="76200" y="13047"/>
                <a:chExt cx="979200" cy="812800"/>
              </a:xfrm>
            </p:grpSpPr>
            <p:sp>
              <p:nvSpPr>
                <p:cNvPr id="100" name="Freeform 26">
                  <a:extLst>
                    <a:ext uri="{FF2B5EF4-FFF2-40B4-BE49-F238E27FC236}">
                      <a16:creationId xmlns:a16="http://schemas.microsoft.com/office/drawing/2014/main" id="{54AA9159-A065-CEBE-3CE1-44FC9A024D25}"/>
                    </a:ext>
                  </a:extLst>
                </p:cNvPr>
                <p:cNvSpPr/>
                <p:nvPr/>
              </p:nvSpPr>
              <p:spPr>
                <a:xfrm>
                  <a:off x="242600" y="1304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" name="TextBox 27">
                  <a:extLst>
                    <a:ext uri="{FF2B5EF4-FFF2-40B4-BE49-F238E27FC236}">
                      <a16:creationId xmlns:a16="http://schemas.microsoft.com/office/drawing/2014/main" id="{5B504179-B56F-1981-1BBA-2825B00D6D3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92" name="TextBox 28">
                <a:extLst>
                  <a:ext uri="{FF2B5EF4-FFF2-40B4-BE49-F238E27FC236}">
                    <a16:creationId xmlns:a16="http://schemas.microsoft.com/office/drawing/2014/main" id="{AAAE51E3-85CF-E999-6C3A-47C5C4DF766C}"/>
                  </a:ext>
                </a:extLst>
              </p:cNvPr>
              <p:cNvSpPr txBox="1"/>
              <p:nvPr/>
            </p:nvSpPr>
            <p:spPr>
              <a:xfrm>
                <a:off x="837187" y="537144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3" name="TextBox 32">
                <a:extLst>
                  <a:ext uri="{FF2B5EF4-FFF2-40B4-BE49-F238E27FC236}">
                    <a16:creationId xmlns:a16="http://schemas.microsoft.com/office/drawing/2014/main" id="{76026FF7-AF8E-BBC5-FF17-84A2A178F697}"/>
                  </a:ext>
                </a:extLst>
              </p:cNvPr>
              <p:cNvSpPr txBox="1"/>
              <p:nvPr/>
            </p:nvSpPr>
            <p:spPr>
              <a:xfrm>
                <a:off x="789474" y="5844898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4" name="TextBox 33">
                <a:extLst>
                  <a:ext uri="{FF2B5EF4-FFF2-40B4-BE49-F238E27FC236}">
                    <a16:creationId xmlns:a16="http://schemas.microsoft.com/office/drawing/2014/main" id="{A337782A-EFAE-72D0-607F-ED29C50E56C3}"/>
                  </a:ext>
                </a:extLst>
              </p:cNvPr>
              <p:cNvSpPr txBox="1"/>
              <p:nvPr/>
            </p:nvSpPr>
            <p:spPr>
              <a:xfrm>
                <a:off x="2821078" y="5843766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首・肩・デコルテ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5" name="TextBox 34">
                <a:extLst>
                  <a:ext uri="{FF2B5EF4-FFF2-40B4-BE49-F238E27FC236}">
                    <a16:creationId xmlns:a16="http://schemas.microsoft.com/office/drawing/2014/main" id="{A2945B9E-AC05-CDD0-49AD-C537277A6200}"/>
                  </a:ext>
                </a:extLst>
              </p:cNvPr>
              <p:cNvSpPr txBox="1"/>
              <p:nvPr/>
            </p:nvSpPr>
            <p:spPr>
              <a:xfrm>
                <a:off x="4777672" y="5833004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首・肩・デコルテ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7" name="TextBox 36">
                <a:extLst>
                  <a:ext uri="{FF2B5EF4-FFF2-40B4-BE49-F238E27FC236}">
                    <a16:creationId xmlns:a16="http://schemas.microsoft.com/office/drawing/2014/main" id="{D47C7C8F-4BC4-05BF-5B66-9764967A553D}"/>
                  </a:ext>
                </a:extLst>
              </p:cNvPr>
              <p:cNvSpPr txBox="1"/>
              <p:nvPr/>
            </p:nvSpPr>
            <p:spPr>
              <a:xfrm>
                <a:off x="572161" y="4740272"/>
                <a:ext cx="8244941" cy="2196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744"/>
                  </a:lnSpc>
                </a:pPr>
                <a:r>
                  <a:rPr lang="en-US" altLang="ja-JP" sz="19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1</a:t>
                </a:r>
                <a:r>
                  <a:rPr lang="ja-JP" altLang="en-US" sz="19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日を美しい状態でキープ！お出かけ前</a:t>
                </a:r>
                <a:r>
                  <a:rPr lang="en-US" sz="1900" dirty="0" err="1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２０分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】</a:t>
                </a:r>
                <a:endParaRPr lang="en-US" sz="20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endParaRPr>
              </a:p>
            </p:txBody>
          </p:sp>
          <p:sp>
            <p:nvSpPr>
              <p:cNvPr id="98" name="AutoShape 37">
                <a:extLst>
                  <a:ext uri="{FF2B5EF4-FFF2-40B4-BE49-F238E27FC236}">
                    <a16:creationId xmlns:a16="http://schemas.microsoft.com/office/drawing/2014/main" id="{EA3AE621-1125-97D0-F413-1939AC785BB4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6" name="TextBox 28">
                <a:extLst>
                  <a:ext uri="{FF2B5EF4-FFF2-40B4-BE49-F238E27FC236}">
                    <a16:creationId xmlns:a16="http://schemas.microsoft.com/office/drawing/2014/main" id="{1B7710C1-BE5A-8360-C819-4661D7A161E2}"/>
                  </a:ext>
                </a:extLst>
              </p:cNvPr>
              <p:cNvSpPr txBox="1"/>
              <p:nvPr/>
            </p:nvSpPr>
            <p:spPr>
              <a:xfrm>
                <a:off x="6989794" y="536660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7" name="TextBox 28">
                <a:extLst>
                  <a:ext uri="{FF2B5EF4-FFF2-40B4-BE49-F238E27FC236}">
                    <a16:creationId xmlns:a16="http://schemas.microsoft.com/office/drawing/2014/main" id="{5836BD1D-8AC5-2E73-CB69-70944D556922}"/>
                  </a:ext>
                </a:extLst>
              </p:cNvPr>
              <p:cNvSpPr txBox="1"/>
              <p:nvPr/>
            </p:nvSpPr>
            <p:spPr>
              <a:xfrm>
                <a:off x="4750404" y="536817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8" name="TextBox 28">
                <a:extLst>
                  <a:ext uri="{FF2B5EF4-FFF2-40B4-BE49-F238E27FC236}">
                    <a16:creationId xmlns:a16="http://schemas.microsoft.com/office/drawing/2014/main" id="{4FCBBA07-0BE2-2A75-170F-1B3408E25964}"/>
                  </a:ext>
                </a:extLst>
              </p:cNvPr>
              <p:cNvSpPr txBox="1"/>
              <p:nvPr/>
            </p:nvSpPr>
            <p:spPr>
              <a:xfrm>
                <a:off x="2834420" y="5371441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63B53D-E5E2-0395-8960-7A138A2F2D3C}"/>
              </a:ext>
            </a:extLst>
          </p:cNvPr>
          <p:cNvSpPr/>
          <p:nvPr/>
        </p:nvSpPr>
        <p:spPr>
          <a:xfrm>
            <a:off x="6562654" y="2453050"/>
            <a:ext cx="656017" cy="1617729"/>
          </a:xfrm>
          <a:prstGeom prst="rect">
            <a:avLst/>
          </a:prstGeom>
          <a:solidFill>
            <a:srgbClr val="FDE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Freeform 5">
            <a:extLst>
              <a:ext uri="{FF2B5EF4-FFF2-40B4-BE49-F238E27FC236}">
                <a16:creationId xmlns:a16="http://schemas.microsoft.com/office/drawing/2014/main" id="{EBE3351E-359D-F0C2-2315-7DE85EBBCA86}"/>
              </a:ext>
            </a:extLst>
          </p:cNvPr>
          <p:cNvSpPr/>
          <p:nvPr/>
        </p:nvSpPr>
        <p:spPr>
          <a:xfrm>
            <a:off x="2066203" y="2453050"/>
            <a:ext cx="2863673" cy="1617731"/>
          </a:xfrm>
          <a:custGeom>
            <a:avLst/>
            <a:gdLst/>
            <a:ahLst/>
            <a:cxnLst/>
            <a:rect l="l" t="t" r="r" b="b"/>
            <a:pathLst>
              <a:path w="992881" h="701330">
                <a:moveTo>
                  <a:pt x="0" y="0"/>
                </a:moveTo>
                <a:lnTo>
                  <a:pt x="789681" y="0"/>
                </a:lnTo>
                <a:lnTo>
                  <a:pt x="992881" y="350665"/>
                </a:lnTo>
                <a:lnTo>
                  <a:pt x="789681" y="701330"/>
                </a:lnTo>
                <a:lnTo>
                  <a:pt x="0" y="701330"/>
                </a:lnTo>
                <a:lnTo>
                  <a:pt x="203200" y="350665"/>
                </a:lnTo>
                <a:lnTo>
                  <a:pt x="0" y="0"/>
                </a:lnTo>
                <a:close/>
              </a:path>
            </a:pathLst>
          </a:custGeom>
          <a:solidFill>
            <a:srgbClr val="DCEEF2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181" name="TextBox 6">
            <a:extLst>
              <a:ext uri="{FF2B5EF4-FFF2-40B4-BE49-F238E27FC236}">
                <a16:creationId xmlns:a16="http://schemas.microsoft.com/office/drawing/2014/main" id="{E1376D89-2B61-299C-6916-4D757E921B4C}"/>
              </a:ext>
            </a:extLst>
          </p:cNvPr>
          <p:cNvSpPr txBox="1"/>
          <p:nvPr/>
        </p:nvSpPr>
        <p:spPr>
          <a:xfrm>
            <a:off x="985267" y="2387139"/>
            <a:ext cx="1704347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178" name="Freeform 8">
            <a:extLst>
              <a:ext uri="{FF2B5EF4-FFF2-40B4-BE49-F238E27FC236}">
                <a16:creationId xmlns:a16="http://schemas.microsoft.com/office/drawing/2014/main" id="{886F630D-07B0-425A-73EF-B607B0A9D8EE}"/>
              </a:ext>
            </a:extLst>
          </p:cNvPr>
          <p:cNvSpPr/>
          <p:nvPr/>
        </p:nvSpPr>
        <p:spPr>
          <a:xfrm>
            <a:off x="4608041" y="2453048"/>
            <a:ext cx="2566145" cy="1617731"/>
          </a:xfrm>
          <a:custGeom>
            <a:avLst/>
            <a:gdLst/>
            <a:ahLst/>
            <a:cxnLst/>
            <a:rect l="l" t="t" r="r" b="b"/>
            <a:pathLst>
              <a:path w="992881" h="701330">
                <a:moveTo>
                  <a:pt x="0" y="0"/>
                </a:moveTo>
                <a:lnTo>
                  <a:pt x="789681" y="0"/>
                </a:lnTo>
                <a:lnTo>
                  <a:pt x="992881" y="350665"/>
                </a:lnTo>
                <a:lnTo>
                  <a:pt x="789681" y="701330"/>
                </a:lnTo>
                <a:lnTo>
                  <a:pt x="0" y="701330"/>
                </a:lnTo>
                <a:lnTo>
                  <a:pt x="203200" y="350665"/>
                </a:lnTo>
                <a:lnTo>
                  <a:pt x="0" y="0"/>
                </a:lnTo>
                <a:close/>
              </a:path>
            </a:pathLst>
          </a:custGeom>
          <a:solidFill>
            <a:srgbClr val="FDEBDD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179" name="TextBox 9">
            <a:extLst>
              <a:ext uri="{FF2B5EF4-FFF2-40B4-BE49-F238E27FC236}">
                <a16:creationId xmlns:a16="http://schemas.microsoft.com/office/drawing/2014/main" id="{28A05E03-7D0F-2CCE-A4DC-D3367C9835E4}"/>
              </a:ext>
            </a:extLst>
          </p:cNvPr>
          <p:cNvSpPr txBox="1"/>
          <p:nvPr/>
        </p:nvSpPr>
        <p:spPr>
          <a:xfrm>
            <a:off x="2975914" y="2387139"/>
            <a:ext cx="1704347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177" name="TextBox 12">
            <a:extLst>
              <a:ext uri="{FF2B5EF4-FFF2-40B4-BE49-F238E27FC236}">
                <a16:creationId xmlns:a16="http://schemas.microsoft.com/office/drawing/2014/main" id="{14D11DE2-0407-19C6-C4D7-A1B711BDD283}"/>
              </a:ext>
            </a:extLst>
          </p:cNvPr>
          <p:cNvSpPr txBox="1"/>
          <p:nvPr/>
        </p:nvSpPr>
        <p:spPr>
          <a:xfrm>
            <a:off x="4924084" y="2387139"/>
            <a:ext cx="1704347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175" name="TextBox 15">
            <a:extLst>
              <a:ext uri="{FF2B5EF4-FFF2-40B4-BE49-F238E27FC236}">
                <a16:creationId xmlns:a16="http://schemas.microsoft.com/office/drawing/2014/main" id="{01F40B27-7257-8197-9815-C45923E57683}"/>
              </a:ext>
            </a:extLst>
          </p:cNvPr>
          <p:cNvSpPr txBox="1"/>
          <p:nvPr/>
        </p:nvSpPr>
        <p:spPr>
          <a:xfrm>
            <a:off x="6914730" y="2387139"/>
            <a:ext cx="2087959" cy="16836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grpSp>
        <p:nvGrpSpPr>
          <p:cNvPr id="150" name="グループ化 149">
            <a:extLst>
              <a:ext uri="{FF2B5EF4-FFF2-40B4-BE49-F238E27FC236}">
                <a16:creationId xmlns:a16="http://schemas.microsoft.com/office/drawing/2014/main" id="{82D4CA07-E9D4-F893-F15E-79CB9B4B8558}"/>
              </a:ext>
            </a:extLst>
          </p:cNvPr>
          <p:cNvGrpSpPr/>
          <p:nvPr/>
        </p:nvGrpSpPr>
        <p:grpSpPr>
          <a:xfrm>
            <a:off x="572161" y="1629313"/>
            <a:ext cx="8606296" cy="2220720"/>
            <a:chOff x="572161" y="4688319"/>
            <a:chExt cx="8606296" cy="2220720"/>
          </a:xfrm>
        </p:grpSpPr>
        <p:grpSp>
          <p:nvGrpSpPr>
            <p:cNvPr id="151" name="Group 16">
              <a:extLst>
                <a:ext uri="{FF2B5EF4-FFF2-40B4-BE49-F238E27FC236}">
                  <a16:creationId xmlns:a16="http://schemas.microsoft.com/office/drawing/2014/main" id="{08520F03-B750-2B0B-526B-CC482C7F6B83}"/>
                </a:ext>
              </a:extLst>
            </p:cNvPr>
            <p:cNvGrpSpPr/>
            <p:nvPr/>
          </p:nvGrpSpPr>
          <p:grpSpPr>
            <a:xfrm>
              <a:off x="1458796" y="5252729"/>
              <a:ext cx="2152080" cy="563544"/>
              <a:chOff x="76200" y="47625"/>
              <a:chExt cx="3333170" cy="872825"/>
            </a:xfrm>
          </p:grpSpPr>
          <p:sp>
            <p:nvSpPr>
              <p:cNvPr id="172" name="Freeform 17">
                <a:extLst>
                  <a:ext uri="{FF2B5EF4-FFF2-40B4-BE49-F238E27FC236}">
                    <a16:creationId xmlns:a16="http://schemas.microsoft.com/office/drawing/2014/main" id="{C2CD2CF8-F233-FE51-9D35-0CE746CD5CD5}"/>
                  </a:ext>
                </a:extLst>
              </p:cNvPr>
              <p:cNvSpPr/>
              <p:nvPr/>
            </p:nvSpPr>
            <p:spPr>
              <a:xfrm>
                <a:off x="2596570" y="107649"/>
                <a:ext cx="812800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3" name="TextBox 18">
                <a:extLst>
                  <a:ext uri="{FF2B5EF4-FFF2-40B4-BE49-F238E27FC236}">
                    <a16:creationId xmlns:a16="http://schemas.microsoft.com/office/drawing/2014/main" id="{9BD777DF-27E1-2820-4525-C41FB00E93C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2" name="Group 19">
              <a:extLst>
                <a:ext uri="{FF2B5EF4-FFF2-40B4-BE49-F238E27FC236}">
                  <a16:creationId xmlns:a16="http://schemas.microsoft.com/office/drawing/2014/main" id="{C495136C-42FB-760B-04C9-EA65887D54CF}"/>
                </a:ext>
              </a:extLst>
            </p:cNvPr>
            <p:cNvGrpSpPr/>
            <p:nvPr/>
          </p:nvGrpSpPr>
          <p:grpSpPr>
            <a:xfrm>
              <a:off x="3472253" y="5269172"/>
              <a:ext cx="2762319" cy="524789"/>
              <a:chOff x="76200" y="-12665"/>
              <a:chExt cx="4278315" cy="812800"/>
            </a:xfrm>
          </p:grpSpPr>
          <p:sp>
            <p:nvSpPr>
              <p:cNvPr id="170" name="Freeform 20">
                <a:extLst>
                  <a:ext uri="{FF2B5EF4-FFF2-40B4-BE49-F238E27FC236}">
                    <a16:creationId xmlns:a16="http://schemas.microsoft.com/office/drawing/2014/main" id="{7B1AC904-42AF-BC04-B836-0524370723A0}"/>
                  </a:ext>
                </a:extLst>
              </p:cNvPr>
              <p:cNvSpPr/>
              <p:nvPr/>
            </p:nvSpPr>
            <p:spPr>
              <a:xfrm>
                <a:off x="3541715" y="-12665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1" name="TextBox 21">
                <a:extLst>
                  <a:ext uri="{FF2B5EF4-FFF2-40B4-BE49-F238E27FC236}">
                    <a16:creationId xmlns:a16="http://schemas.microsoft.com/office/drawing/2014/main" id="{9A7D70A3-7006-6096-191C-6A634FF18E1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9" name="TextBox 24">
              <a:extLst>
                <a:ext uri="{FF2B5EF4-FFF2-40B4-BE49-F238E27FC236}">
                  <a16:creationId xmlns:a16="http://schemas.microsoft.com/office/drawing/2014/main" id="{7D6F0630-936D-773B-224D-9727A21A1305}"/>
                </a:ext>
              </a:extLst>
            </p:cNvPr>
            <p:cNvSpPr txBox="1"/>
            <p:nvPr/>
          </p:nvSpPr>
          <p:spPr>
            <a:xfrm>
              <a:off x="5376421" y="5308098"/>
              <a:ext cx="426391" cy="444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67" name="TextBox 27">
              <a:extLst>
                <a:ext uri="{FF2B5EF4-FFF2-40B4-BE49-F238E27FC236}">
                  <a16:creationId xmlns:a16="http://schemas.microsoft.com/office/drawing/2014/main" id="{42ADCDE8-54EF-6C35-E883-EE0B4954FEF0}"/>
                </a:ext>
              </a:extLst>
            </p:cNvPr>
            <p:cNvSpPr txBox="1"/>
            <p:nvPr/>
          </p:nvSpPr>
          <p:spPr>
            <a:xfrm>
              <a:off x="7463239" y="5308098"/>
              <a:ext cx="426391" cy="444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55" name="TextBox 28">
              <a:extLst>
                <a:ext uri="{FF2B5EF4-FFF2-40B4-BE49-F238E27FC236}">
                  <a16:creationId xmlns:a16="http://schemas.microsoft.com/office/drawing/2014/main" id="{632E51DE-7671-D8A1-9807-5862A0819E18}"/>
                </a:ext>
              </a:extLst>
            </p:cNvPr>
            <p:cNvSpPr txBox="1"/>
            <p:nvPr/>
          </p:nvSpPr>
          <p:spPr>
            <a:xfrm>
              <a:off x="2509080" y="5389902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01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  <p:sp>
          <p:nvSpPr>
            <p:cNvPr id="157" name="TextBox 33">
              <a:extLst>
                <a:ext uri="{FF2B5EF4-FFF2-40B4-BE49-F238E27FC236}">
                  <a16:creationId xmlns:a16="http://schemas.microsoft.com/office/drawing/2014/main" id="{C3C55B88-D66D-29D8-8D9F-35129DDC04E6}"/>
                </a:ext>
              </a:extLst>
            </p:cNvPr>
            <p:cNvSpPr txBox="1"/>
            <p:nvPr/>
          </p:nvSpPr>
          <p:spPr>
            <a:xfrm>
              <a:off x="5026941" y="5955636"/>
              <a:ext cx="2006026" cy="95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7"/>
                </a:lnSpc>
              </a:pPr>
              <a:r>
                <a:rPr lang="ja-JP" alt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整肌</a:t>
              </a:r>
              <a:endParaRPr lang="en-US" altLang="ja-JP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ctr">
                <a:lnSpc>
                  <a:spcPts val="1517"/>
                </a:lnSpc>
              </a:pPr>
              <a:endPara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ctr">
                <a:lnSpc>
                  <a:spcPts val="1517"/>
                </a:lnSpc>
              </a:pPr>
              <a:r>
                <a:rPr lang="en-US" altLang="ja-JP" sz="1099" dirty="0" err="1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MetaLT</a:t>
              </a:r>
              <a:r>
                <a: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 SKIN</a:t>
              </a:r>
              <a:endPara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ctr">
                <a:lnSpc>
                  <a:spcPts val="1517"/>
                </a:lnSpc>
              </a:pPr>
              <a:endPara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ctr">
                <a:lnSpc>
                  <a:spcPts val="1517"/>
                </a:lnSpc>
              </a:pPr>
              <a:r>
                <a: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〈5分〉</a:t>
              </a:r>
            </a:p>
          </p:txBody>
        </p:sp>
        <p:sp>
          <p:nvSpPr>
            <p:cNvPr id="160" name="TextBox 36">
              <a:extLst>
                <a:ext uri="{FF2B5EF4-FFF2-40B4-BE49-F238E27FC236}">
                  <a16:creationId xmlns:a16="http://schemas.microsoft.com/office/drawing/2014/main" id="{F18E7361-BBEC-F516-6E89-CDF8EBB300E9}"/>
                </a:ext>
              </a:extLst>
            </p:cNvPr>
            <p:cNvSpPr txBox="1"/>
            <p:nvPr/>
          </p:nvSpPr>
          <p:spPr>
            <a:xfrm>
              <a:off x="572161" y="4688319"/>
              <a:ext cx="8244941" cy="218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44"/>
                </a:lnSpc>
              </a:pPr>
              <a:r>
                <a:rPr lang="ja-JP" altLang="en-US" sz="20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目元を映えさせる</a:t>
              </a:r>
              <a:r>
                <a:rPr lang="en-US" altLang="ja-JP" sz="2000" dirty="0" err="1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コース</a:t>
              </a:r>
              <a:r>
                <a:rPr 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【</a:t>
              </a:r>
              <a:r>
                <a:rPr lang="ja-JP" alt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１０</a:t>
              </a:r>
              <a:r>
                <a:rPr lang="en-US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分</a:t>
              </a:r>
              <a:r>
                <a:rPr lang="en-US" altLang="ja-JP" sz="16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】 </a:t>
              </a:r>
              <a:r>
                <a:rPr lang="en-US" altLang="ja-JP" sz="11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※</a:t>
              </a:r>
              <a:r>
                <a:rPr lang="ja-JP" altLang="en-US" sz="11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rPr>
                <a:t>アイラッシュ施術時間除く</a:t>
              </a:r>
              <a:endParaRPr lang="en-US" sz="11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endParaRPr>
            </a:p>
          </p:txBody>
        </p:sp>
        <p:sp>
          <p:nvSpPr>
            <p:cNvPr id="161" name="AutoShape 37">
              <a:extLst>
                <a:ext uri="{FF2B5EF4-FFF2-40B4-BE49-F238E27FC236}">
                  <a16:creationId xmlns:a16="http://schemas.microsoft.com/office/drawing/2014/main" id="{D6499B53-A051-5F01-C70B-CC3D4BBFBE11}"/>
                </a:ext>
              </a:extLst>
            </p:cNvPr>
            <p:cNvSpPr/>
            <p:nvPr/>
          </p:nvSpPr>
          <p:spPr>
            <a:xfrm flipV="1">
              <a:off x="575143" y="5105400"/>
              <a:ext cx="8603314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5" name="TextBox 28">
              <a:extLst>
                <a:ext uri="{FF2B5EF4-FFF2-40B4-BE49-F238E27FC236}">
                  <a16:creationId xmlns:a16="http://schemas.microsoft.com/office/drawing/2014/main" id="{082840E6-A9CA-4314-AF20-EDE3A88D029F}"/>
                </a:ext>
              </a:extLst>
            </p:cNvPr>
            <p:cNvSpPr txBox="1"/>
            <p:nvPr/>
          </p:nvSpPr>
          <p:spPr>
            <a:xfrm>
              <a:off x="5128880" y="5357941"/>
              <a:ext cx="1678268" cy="28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</a:pPr>
              <a:r>
                <a:rPr lang="en-US" altLang="ja-JP" sz="1727" dirty="0">
                  <a:solidFill>
                    <a:srgbClr val="E4E6D6"/>
                  </a:solidFill>
                  <a:latin typeface="+mj-ea"/>
                  <a:ea typeface="+mj-ea"/>
                </a:rPr>
                <a:t>02</a:t>
              </a:r>
              <a:endParaRPr lang="en-US" sz="1727" dirty="0">
                <a:solidFill>
                  <a:srgbClr val="E4E6D6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" name="TextBox 38">
            <a:extLst>
              <a:ext uri="{FF2B5EF4-FFF2-40B4-BE49-F238E27FC236}">
                <a16:creationId xmlns:a16="http://schemas.microsoft.com/office/drawing/2014/main" id="{2BFCBCA7-FBE7-DBE0-D071-C496A956F574}"/>
              </a:ext>
            </a:extLst>
          </p:cNvPr>
          <p:cNvSpPr txBox="1"/>
          <p:nvPr/>
        </p:nvSpPr>
        <p:spPr>
          <a:xfrm>
            <a:off x="6662354" y="4691300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3,300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4A30A426-A800-DF3D-F92A-D34BF0B971E3}"/>
              </a:ext>
            </a:extLst>
          </p:cNvPr>
          <p:cNvSpPr txBox="1"/>
          <p:nvPr/>
        </p:nvSpPr>
        <p:spPr>
          <a:xfrm>
            <a:off x="6723905" y="1603834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1,500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639DB66B-E3A2-841C-1C2B-712B966BCF45}"/>
              </a:ext>
            </a:extLst>
          </p:cNvPr>
          <p:cNvSpPr txBox="1"/>
          <p:nvPr/>
        </p:nvSpPr>
        <p:spPr>
          <a:xfrm>
            <a:off x="2529369" y="2851256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サーマルフラクショナル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全顔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200ショット</a:t>
            </a: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8" name="TextBox 35">
            <a:extLst>
              <a:ext uri="{FF2B5EF4-FFF2-40B4-BE49-F238E27FC236}">
                <a16:creationId xmlns:a16="http://schemas.microsoft.com/office/drawing/2014/main" id="{07902CD1-83EE-DA0B-CAEC-1938DEF4491C}"/>
              </a:ext>
            </a:extLst>
          </p:cNvPr>
          <p:cNvSpPr txBox="1"/>
          <p:nvPr/>
        </p:nvSpPr>
        <p:spPr>
          <a:xfrm>
            <a:off x="6859632" y="5839140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サーマルフラクショナル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全顔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200ショット</a:t>
            </a: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</p:spTree>
    <p:extLst>
      <p:ext uri="{BB962C8B-B14F-4D97-AF65-F5344CB8AC3E}">
        <p14:creationId xmlns:p14="http://schemas.microsoft.com/office/powerpoint/2010/main" val="3886507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1" y="440804"/>
            <a:ext cx="3924320" cy="557721"/>
            <a:chOff x="0" y="0"/>
            <a:chExt cx="5232427" cy="743628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466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理美容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サロン導入メニュー例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80" name="TextBox 28">
            <a:extLst>
              <a:ext uri="{FF2B5EF4-FFF2-40B4-BE49-F238E27FC236}">
                <a16:creationId xmlns:a16="http://schemas.microsoft.com/office/drawing/2014/main" id="{0B8084A0-D41D-40D7-108C-7DFB1958BCA8}"/>
              </a:ext>
            </a:extLst>
          </p:cNvPr>
          <p:cNvSpPr txBox="1"/>
          <p:nvPr/>
        </p:nvSpPr>
        <p:spPr>
          <a:xfrm>
            <a:off x="6837300" y="229346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1" name="TextBox 28">
            <a:extLst>
              <a:ext uri="{FF2B5EF4-FFF2-40B4-BE49-F238E27FC236}">
                <a16:creationId xmlns:a16="http://schemas.microsoft.com/office/drawing/2014/main" id="{905BF32B-7DE6-CD59-1DDF-2C76AD4188E3}"/>
              </a:ext>
            </a:extLst>
          </p:cNvPr>
          <p:cNvSpPr txBox="1"/>
          <p:nvPr/>
        </p:nvSpPr>
        <p:spPr>
          <a:xfrm>
            <a:off x="4759860" y="228229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2" name="TextBox 28">
            <a:extLst>
              <a:ext uri="{FF2B5EF4-FFF2-40B4-BE49-F238E27FC236}">
                <a16:creationId xmlns:a16="http://schemas.microsoft.com/office/drawing/2014/main" id="{F0405667-5447-5E2A-79B2-E74632E9F543}"/>
              </a:ext>
            </a:extLst>
          </p:cNvPr>
          <p:cNvSpPr txBox="1"/>
          <p:nvPr/>
        </p:nvSpPr>
        <p:spPr>
          <a:xfrm>
            <a:off x="2853012" y="2260628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33EFC9-AEEC-3AF3-8FA0-8C29417812D2}"/>
              </a:ext>
            </a:extLst>
          </p:cNvPr>
          <p:cNvSpPr/>
          <p:nvPr/>
        </p:nvSpPr>
        <p:spPr>
          <a:xfrm>
            <a:off x="8420213" y="5516120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FA29228D-6110-C30A-EDB6-AAFFECEEC6EC}"/>
              </a:ext>
            </a:extLst>
          </p:cNvPr>
          <p:cNvGrpSpPr/>
          <p:nvPr/>
        </p:nvGrpSpPr>
        <p:grpSpPr>
          <a:xfrm>
            <a:off x="575143" y="4409439"/>
            <a:ext cx="8603314" cy="2741851"/>
            <a:chOff x="575143" y="4409439"/>
            <a:chExt cx="8603314" cy="2741851"/>
          </a:xfrm>
        </p:grpSpPr>
        <p:grpSp>
          <p:nvGrpSpPr>
            <p:cNvPr id="84" name="Group 4">
              <a:extLst>
                <a:ext uri="{FF2B5EF4-FFF2-40B4-BE49-F238E27FC236}">
                  <a16:creationId xmlns:a16="http://schemas.microsoft.com/office/drawing/2014/main" id="{BE9B6283-DC18-5085-AA3A-772D5420AC47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14" name="Freeform 5">
                <a:extLst>
                  <a:ext uri="{FF2B5EF4-FFF2-40B4-BE49-F238E27FC236}">
                    <a16:creationId xmlns:a16="http://schemas.microsoft.com/office/drawing/2014/main" id="{D95C68DC-9E02-ED63-F265-3C2A143E459F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TextBox 6">
                <a:extLst>
                  <a:ext uri="{FF2B5EF4-FFF2-40B4-BE49-F238E27FC236}">
                    <a16:creationId xmlns:a16="http://schemas.microsoft.com/office/drawing/2014/main" id="{AE359D79-EA91-39B8-A4F1-0EF846BD17B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5" name="Group 7">
              <a:extLst>
                <a:ext uri="{FF2B5EF4-FFF2-40B4-BE49-F238E27FC236}">
                  <a16:creationId xmlns:a16="http://schemas.microsoft.com/office/drawing/2014/main" id="{2F19B6D7-D376-7EBC-89CF-366E403FD1C6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A8A136DA-474A-84C0-D85D-B27A38E15FC7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DFC22A00-1981-897F-584F-A399E0AE7B00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6" name="Group 10">
              <a:extLst>
                <a:ext uri="{FF2B5EF4-FFF2-40B4-BE49-F238E27FC236}">
                  <a16:creationId xmlns:a16="http://schemas.microsoft.com/office/drawing/2014/main" id="{9DBD5913-5DBE-57C5-C089-39F3A188E045}"/>
                </a:ext>
              </a:extLst>
            </p:cNvPr>
            <p:cNvGrpSpPr/>
            <p:nvPr/>
          </p:nvGrpSpPr>
          <p:grpSpPr>
            <a:xfrm>
              <a:off x="4513960" y="5512058"/>
              <a:ext cx="2290238" cy="1617731"/>
              <a:chOff x="0" y="0"/>
              <a:chExt cx="992881" cy="701330"/>
            </a:xfrm>
          </p:grpSpPr>
          <p:sp>
            <p:nvSpPr>
              <p:cNvPr id="110" name="Freeform 11">
                <a:extLst>
                  <a:ext uri="{FF2B5EF4-FFF2-40B4-BE49-F238E27FC236}">
                    <a16:creationId xmlns:a16="http://schemas.microsoft.com/office/drawing/2014/main" id="{4213E76C-C658-3A35-9209-C945904B41E8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1" name="TextBox 12">
                <a:extLst>
                  <a:ext uri="{FF2B5EF4-FFF2-40B4-BE49-F238E27FC236}">
                    <a16:creationId xmlns:a16="http://schemas.microsoft.com/office/drawing/2014/main" id="{10BECCFF-55B6-44D7-DBD0-16E9264158F6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7" name="Group 13">
              <a:extLst>
                <a:ext uri="{FF2B5EF4-FFF2-40B4-BE49-F238E27FC236}">
                  <a16:creationId xmlns:a16="http://schemas.microsoft.com/office/drawing/2014/main" id="{8A7FFCD9-D25D-2DBE-950C-9CF425E50315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08" name="Freeform 14">
                <a:extLst>
                  <a:ext uri="{FF2B5EF4-FFF2-40B4-BE49-F238E27FC236}">
                    <a16:creationId xmlns:a16="http://schemas.microsoft.com/office/drawing/2014/main" id="{ABB1B61F-E034-6ECD-1747-018726792D6F}"/>
                  </a:ext>
                </a:extLst>
              </p:cNvPr>
              <p:cNvSpPr/>
              <p:nvPr/>
            </p:nvSpPr>
            <p:spPr>
              <a:xfrm>
                <a:off x="0" y="0"/>
                <a:ext cx="1082987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9" name="TextBox 15">
                <a:extLst>
                  <a:ext uri="{FF2B5EF4-FFF2-40B4-BE49-F238E27FC236}">
                    <a16:creationId xmlns:a16="http://schemas.microsoft.com/office/drawing/2014/main" id="{3E3106D1-4CCD-AB37-C915-7AE6F23B95ED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6385A369-B9BC-8114-C2BE-9B5F106B93E2}"/>
                </a:ext>
              </a:extLst>
            </p:cNvPr>
            <p:cNvGrpSpPr/>
            <p:nvPr/>
          </p:nvGrpSpPr>
          <p:grpSpPr>
            <a:xfrm>
              <a:off x="575143" y="4409439"/>
              <a:ext cx="8603314" cy="2741851"/>
              <a:chOff x="575143" y="4409439"/>
              <a:chExt cx="8603314" cy="2741851"/>
            </a:xfrm>
          </p:grpSpPr>
          <p:grpSp>
            <p:nvGrpSpPr>
              <p:cNvPr id="88" name="Group 16">
                <a:extLst>
                  <a:ext uri="{FF2B5EF4-FFF2-40B4-BE49-F238E27FC236}">
                    <a16:creationId xmlns:a16="http://schemas.microsoft.com/office/drawing/2014/main" id="{72284031-FABC-B8A9-0BC4-CB5432E157FA}"/>
                  </a:ext>
                </a:extLst>
              </p:cNvPr>
              <p:cNvGrpSpPr/>
              <p:nvPr/>
            </p:nvGrpSpPr>
            <p:grpSpPr>
              <a:xfrm>
                <a:off x="1419708" y="5252729"/>
                <a:ext cx="524789" cy="549680"/>
                <a:chOff x="15660" y="47625"/>
                <a:chExt cx="812800" cy="851351"/>
              </a:xfrm>
            </p:grpSpPr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5E771299-1815-A515-1107-C7829DBE338A}"/>
                    </a:ext>
                  </a:extLst>
                </p:cNvPr>
                <p:cNvSpPr/>
                <p:nvPr/>
              </p:nvSpPr>
              <p:spPr>
                <a:xfrm>
                  <a:off x="15660" y="861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TextBox 18">
                  <a:extLst>
                    <a:ext uri="{FF2B5EF4-FFF2-40B4-BE49-F238E27FC236}">
                      <a16:creationId xmlns:a16="http://schemas.microsoft.com/office/drawing/2014/main" id="{8C2EBB2B-FF37-924D-6524-D52FF6811199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9" name="Group 19">
                <a:extLst>
                  <a:ext uri="{FF2B5EF4-FFF2-40B4-BE49-F238E27FC236}">
                    <a16:creationId xmlns:a16="http://schemas.microsoft.com/office/drawing/2014/main" id="{9BCDE971-522F-7B6B-5DE7-73E7D6AA9510}"/>
                  </a:ext>
                </a:extLst>
              </p:cNvPr>
              <p:cNvGrpSpPr/>
              <p:nvPr/>
            </p:nvGrpSpPr>
            <p:grpSpPr>
              <a:xfrm>
                <a:off x="3423054" y="5277349"/>
                <a:ext cx="524789" cy="524789"/>
                <a:chOff x="0" y="0"/>
                <a:chExt cx="812800" cy="812800"/>
              </a:xfrm>
            </p:grpSpPr>
            <p:sp>
              <p:nvSpPr>
                <p:cNvPr id="104" name="Freeform 20">
                  <a:extLst>
                    <a:ext uri="{FF2B5EF4-FFF2-40B4-BE49-F238E27FC236}">
                      <a16:creationId xmlns:a16="http://schemas.microsoft.com/office/drawing/2014/main" id="{D77939C7-AE54-5B09-1B8F-986335186E7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TextBox 21">
                  <a:extLst>
                    <a:ext uri="{FF2B5EF4-FFF2-40B4-BE49-F238E27FC236}">
                      <a16:creationId xmlns:a16="http://schemas.microsoft.com/office/drawing/2014/main" id="{17F33493-CD22-5B99-FC65-71DF7A6A17E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0" name="Group 22">
                <a:extLst>
                  <a:ext uri="{FF2B5EF4-FFF2-40B4-BE49-F238E27FC236}">
                    <a16:creationId xmlns:a16="http://schemas.microsoft.com/office/drawing/2014/main" id="{96354097-FC07-AFD2-9C3A-A70D2BDA39C3}"/>
                  </a:ext>
                </a:extLst>
              </p:cNvPr>
              <p:cNvGrpSpPr/>
              <p:nvPr/>
            </p:nvGrpSpPr>
            <p:grpSpPr>
              <a:xfrm>
                <a:off x="5327222" y="5277348"/>
                <a:ext cx="524789" cy="524789"/>
                <a:chOff x="0" y="-2"/>
                <a:chExt cx="812800" cy="812800"/>
              </a:xfrm>
            </p:grpSpPr>
            <p:sp>
              <p:nvSpPr>
                <p:cNvPr id="102" name="Freeform 23">
                  <a:extLst>
                    <a:ext uri="{FF2B5EF4-FFF2-40B4-BE49-F238E27FC236}">
                      <a16:creationId xmlns:a16="http://schemas.microsoft.com/office/drawing/2014/main" id="{22C626A4-2E8D-200C-60FC-AF0C70DCF61B}"/>
                    </a:ext>
                  </a:extLst>
                </p:cNvPr>
                <p:cNvSpPr/>
                <p:nvPr/>
              </p:nvSpPr>
              <p:spPr>
                <a:xfrm>
                  <a:off x="0" y="-2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" name="TextBox 24">
                  <a:extLst>
                    <a:ext uri="{FF2B5EF4-FFF2-40B4-BE49-F238E27FC236}">
                      <a16:creationId xmlns:a16="http://schemas.microsoft.com/office/drawing/2014/main" id="{910EDA4F-9E04-AC37-8C54-2732B735AE1E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1" name="Group 25">
                <a:extLst>
                  <a:ext uri="{FF2B5EF4-FFF2-40B4-BE49-F238E27FC236}">
                    <a16:creationId xmlns:a16="http://schemas.microsoft.com/office/drawing/2014/main" id="{7E355179-3785-5E75-985C-A250DC3D0363}"/>
                  </a:ext>
                </a:extLst>
              </p:cNvPr>
              <p:cNvGrpSpPr/>
              <p:nvPr/>
            </p:nvGrpSpPr>
            <p:grpSpPr>
              <a:xfrm>
                <a:off x="7463239" y="5285773"/>
                <a:ext cx="632226" cy="524789"/>
                <a:chOff x="76200" y="13047"/>
                <a:chExt cx="979200" cy="812800"/>
              </a:xfrm>
            </p:grpSpPr>
            <p:sp>
              <p:nvSpPr>
                <p:cNvPr id="100" name="Freeform 26">
                  <a:extLst>
                    <a:ext uri="{FF2B5EF4-FFF2-40B4-BE49-F238E27FC236}">
                      <a16:creationId xmlns:a16="http://schemas.microsoft.com/office/drawing/2014/main" id="{54AA9159-A065-CEBE-3CE1-44FC9A024D25}"/>
                    </a:ext>
                  </a:extLst>
                </p:cNvPr>
                <p:cNvSpPr/>
                <p:nvPr/>
              </p:nvSpPr>
              <p:spPr>
                <a:xfrm>
                  <a:off x="242600" y="1304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" name="TextBox 27">
                  <a:extLst>
                    <a:ext uri="{FF2B5EF4-FFF2-40B4-BE49-F238E27FC236}">
                      <a16:creationId xmlns:a16="http://schemas.microsoft.com/office/drawing/2014/main" id="{5B504179-B56F-1981-1BBA-2825B00D6D3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92" name="TextBox 28">
                <a:extLst>
                  <a:ext uri="{FF2B5EF4-FFF2-40B4-BE49-F238E27FC236}">
                    <a16:creationId xmlns:a16="http://schemas.microsoft.com/office/drawing/2014/main" id="{AAAE51E3-85CF-E999-6C3A-47C5C4DF766C}"/>
                  </a:ext>
                </a:extLst>
              </p:cNvPr>
              <p:cNvSpPr txBox="1"/>
              <p:nvPr/>
            </p:nvSpPr>
            <p:spPr>
              <a:xfrm>
                <a:off x="837187" y="537144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3" name="TextBox 32">
                <a:extLst>
                  <a:ext uri="{FF2B5EF4-FFF2-40B4-BE49-F238E27FC236}">
                    <a16:creationId xmlns:a16="http://schemas.microsoft.com/office/drawing/2014/main" id="{76026FF7-AF8E-BBC5-FF17-84A2A178F697}"/>
                  </a:ext>
                </a:extLst>
              </p:cNvPr>
              <p:cNvSpPr txBox="1"/>
              <p:nvPr/>
            </p:nvSpPr>
            <p:spPr>
              <a:xfrm>
                <a:off x="703445" y="5812152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［シャンプー前］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4" name="TextBox 33">
                <a:extLst>
                  <a:ext uri="{FF2B5EF4-FFF2-40B4-BE49-F238E27FC236}">
                    <a16:creationId xmlns:a16="http://schemas.microsoft.com/office/drawing/2014/main" id="{A337782A-EFAE-72D0-607F-ED29C50E56C3}"/>
                  </a:ext>
                </a:extLst>
              </p:cNvPr>
              <p:cNvSpPr txBox="1"/>
              <p:nvPr/>
            </p:nvSpPr>
            <p:spPr>
              <a:xfrm>
                <a:off x="2834936" y="5802137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［シャンプー前］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5" name="TextBox 34">
                <a:extLst>
                  <a:ext uri="{FF2B5EF4-FFF2-40B4-BE49-F238E27FC236}">
                    <a16:creationId xmlns:a16="http://schemas.microsoft.com/office/drawing/2014/main" id="{A2945B9E-AC05-CDD0-49AD-C537277A6200}"/>
                  </a:ext>
                </a:extLst>
              </p:cNvPr>
              <p:cNvSpPr txBox="1"/>
              <p:nvPr/>
            </p:nvSpPr>
            <p:spPr>
              <a:xfrm>
                <a:off x="4725836" y="5813167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［シャンプー前］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6" name="TextBox 35">
                <a:extLst>
                  <a:ext uri="{FF2B5EF4-FFF2-40B4-BE49-F238E27FC236}">
                    <a16:creationId xmlns:a16="http://schemas.microsoft.com/office/drawing/2014/main" id="{8F249A7C-831A-E507-D563-43765DEE34B9}"/>
                  </a:ext>
                </a:extLst>
              </p:cNvPr>
              <p:cNvSpPr txBox="1"/>
              <p:nvPr/>
            </p:nvSpPr>
            <p:spPr>
              <a:xfrm>
                <a:off x="6869155" y="5810562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［お仕上げ］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TF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サーマルフラクショナル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全顔</a:t>
                </a: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　200ショット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7" name="TextBox 36">
                <a:extLst>
                  <a:ext uri="{FF2B5EF4-FFF2-40B4-BE49-F238E27FC236}">
                    <a16:creationId xmlns:a16="http://schemas.microsoft.com/office/drawing/2014/main" id="{D47C7C8F-4BC4-05BF-5B66-9764967A553D}"/>
                  </a:ext>
                </a:extLst>
              </p:cNvPr>
              <p:cNvSpPr txBox="1"/>
              <p:nvPr/>
            </p:nvSpPr>
            <p:spPr>
              <a:xfrm>
                <a:off x="579393" y="4409439"/>
                <a:ext cx="8244941" cy="55399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/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シャンプー前にひと手間追加！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 【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２０分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】</a:t>
                </a:r>
              </a:p>
              <a:p>
                <a:pPr algn="l"/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スカルプケアしてリフレッシュ</a:t>
                </a:r>
                <a:r>
                  <a:rPr lang="en-US" sz="2000" dirty="0" err="1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endParaRPr lang="en-US" sz="20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endParaRPr>
              </a:p>
            </p:txBody>
          </p:sp>
          <p:sp>
            <p:nvSpPr>
              <p:cNvPr id="98" name="AutoShape 37">
                <a:extLst>
                  <a:ext uri="{FF2B5EF4-FFF2-40B4-BE49-F238E27FC236}">
                    <a16:creationId xmlns:a16="http://schemas.microsoft.com/office/drawing/2014/main" id="{EA3AE621-1125-97D0-F413-1939AC785BB4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6" name="TextBox 28">
                <a:extLst>
                  <a:ext uri="{FF2B5EF4-FFF2-40B4-BE49-F238E27FC236}">
                    <a16:creationId xmlns:a16="http://schemas.microsoft.com/office/drawing/2014/main" id="{1B7710C1-BE5A-8360-C819-4661D7A161E2}"/>
                  </a:ext>
                </a:extLst>
              </p:cNvPr>
              <p:cNvSpPr txBox="1"/>
              <p:nvPr/>
            </p:nvSpPr>
            <p:spPr>
              <a:xfrm>
                <a:off x="6989794" y="536660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7" name="TextBox 28">
                <a:extLst>
                  <a:ext uri="{FF2B5EF4-FFF2-40B4-BE49-F238E27FC236}">
                    <a16:creationId xmlns:a16="http://schemas.microsoft.com/office/drawing/2014/main" id="{5836BD1D-8AC5-2E73-CB69-70944D556922}"/>
                  </a:ext>
                </a:extLst>
              </p:cNvPr>
              <p:cNvSpPr txBox="1"/>
              <p:nvPr/>
            </p:nvSpPr>
            <p:spPr>
              <a:xfrm>
                <a:off x="4750404" y="536817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8" name="TextBox 28">
                <a:extLst>
                  <a:ext uri="{FF2B5EF4-FFF2-40B4-BE49-F238E27FC236}">
                    <a16:creationId xmlns:a16="http://schemas.microsoft.com/office/drawing/2014/main" id="{4FCBBA07-0BE2-2A75-170F-1B3408E25964}"/>
                  </a:ext>
                </a:extLst>
              </p:cNvPr>
              <p:cNvSpPr txBox="1"/>
              <p:nvPr/>
            </p:nvSpPr>
            <p:spPr>
              <a:xfrm>
                <a:off x="2834420" y="5371441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63B53D-E5E2-0395-8960-7A138A2F2D3C}"/>
              </a:ext>
            </a:extLst>
          </p:cNvPr>
          <p:cNvSpPr/>
          <p:nvPr/>
        </p:nvSpPr>
        <p:spPr>
          <a:xfrm>
            <a:off x="8479641" y="2453052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5" name="グループ化 144">
            <a:extLst>
              <a:ext uri="{FF2B5EF4-FFF2-40B4-BE49-F238E27FC236}">
                <a16:creationId xmlns:a16="http://schemas.microsoft.com/office/drawing/2014/main" id="{30DC088E-3AA3-C53F-5950-18393A8675AA}"/>
              </a:ext>
            </a:extLst>
          </p:cNvPr>
          <p:cNvGrpSpPr/>
          <p:nvPr/>
        </p:nvGrpSpPr>
        <p:grpSpPr>
          <a:xfrm>
            <a:off x="572161" y="1629313"/>
            <a:ext cx="8606296" cy="2461566"/>
            <a:chOff x="572161" y="4688319"/>
            <a:chExt cx="8606296" cy="2461566"/>
          </a:xfrm>
        </p:grpSpPr>
        <p:grpSp>
          <p:nvGrpSpPr>
            <p:cNvPr id="146" name="Group 4">
              <a:extLst>
                <a:ext uri="{FF2B5EF4-FFF2-40B4-BE49-F238E27FC236}">
                  <a16:creationId xmlns:a16="http://schemas.microsoft.com/office/drawing/2014/main" id="{0236E85E-B457-6A1C-E9DA-9B465C07B619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80" name="Freeform 5">
                <a:extLst>
                  <a:ext uri="{FF2B5EF4-FFF2-40B4-BE49-F238E27FC236}">
                    <a16:creationId xmlns:a16="http://schemas.microsoft.com/office/drawing/2014/main" id="{EBE3351E-359D-F0C2-2315-7DE85EBBCA86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1" name="TextBox 6">
                <a:extLst>
                  <a:ext uri="{FF2B5EF4-FFF2-40B4-BE49-F238E27FC236}">
                    <a16:creationId xmlns:a16="http://schemas.microsoft.com/office/drawing/2014/main" id="{E1376D89-2B61-299C-6916-4D757E921B4C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7" name="Group 7">
              <a:extLst>
                <a:ext uri="{FF2B5EF4-FFF2-40B4-BE49-F238E27FC236}">
                  <a16:creationId xmlns:a16="http://schemas.microsoft.com/office/drawing/2014/main" id="{B1AD58DA-2513-AD1E-6040-B0B76978AA2F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78" name="Freeform 8">
                <a:extLst>
                  <a:ext uri="{FF2B5EF4-FFF2-40B4-BE49-F238E27FC236}">
                    <a16:creationId xmlns:a16="http://schemas.microsoft.com/office/drawing/2014/main" id="{886F630D-07B0-425A-73EF-B607B0A9D8EE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9" name="TextBox 9">
                <a:extLst>
                  <a:ext uri="{FF2B5EF4-FFF2-40B4-BE49-F238E27FC236}">
                    <a16:creationId xmlns:a16="http://schemas.microsoft.com/office/drawing/2014/main" id="{28A05E03-7D0F-2CCE-A4DC-D3367C9835E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8" name="Group 10">
              <a:extLst>
                <a:ext uri="{FF2B5EF4-FFF2-40B4-BE49-F238E27FC236}">
                  <a16:creationId xmlns:a16="http://schemas.microsoft.com/office/drawing/2014/main" id="{137FA8EE-1A89-F064-8539-C32B9C3CDC97}"/>
                </a:ext>
              </a:extLst>
            </p:cNvPr>
            <p:cNvGrpSpPr/>
            <p:nvPr/>
          </p:nvGrpSpPr>
          <p:grpSpPr>
            <a:xfrm>
              <a:off x="4513960" y="5446145"/>
              <a:ext cx="2290238" cy="1683644"/>
              <a:chOff x="0" y="-28575"/>
              <a:chExt cx="992881" cy="729905"/>
            </a:xfrm>
          </p:grpSpPr>
          <p:sp>
            <p:nvSpPr>
              <p:cNvPr id="176" name="Freeform 11">
                <a:extLst>
                  <a:ext uri="{FF2B5EF4-FFF2-40B4-BE49-F238E27FC236}">
                    <a16:creationId xmlns:a16="http://schemas.microsoft.com/office/drawing/2014/main" id="{3A09FC46-8389-FA02-32D8-ABE724F5F97B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7" name="TextBox 12">
                <a:extLst>
                  <a:ext uri="{FF2B5EF4-FFF2-40B4-BE49-F238E27FC236}">
                    <a16:creationId xmlns:a16="http://schemas.microsoft.com/office/drawing/2014/main" id="{14D11DE2-0407-19C6-C4D7-A1B711BDD2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9" name="Group 13">
              <a:extLst>
                <a:ext uri="{FF2B5EF4-FFF2-40B4-BE49-F238E27FC236}">
                  <a16:creationId xmlns:a16="http://schemas.microsoft.com/office/drawing/2014/main" id="{BBB685D4-2958-13DE-B3C7-BD376E9DEECD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74" name="Freeform 14">
                <a:extLst>
                  <a:ext uri="{FF2B5EF4-FFF2-40B4-BE49-F238E27FC236}">
                    <a16:creationId xmlns:a16="http://schemas.microsoft.com/office/drawing/2014/main" id="{51F9E7D3-0496-9403-3BD0-F2D868FC27A3}"/>
                  </a:ext>
                </a:extLst>
              </p:cNvPr>
              <p:cNvSpPr/>
              <p:nvPr/>
            </p:nvSpPr>
            <p:spPr>
              <a:xfrm>
                <a:off x="0" y="0"/>
                <a:ext cx="1045584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5" name="TextBox 15">
                <a:extLst>
                  <a:ext uri="{FF2B5EF4-FFF2-40B4-BE49-F238E27FC236}">
                    <a16:creationId xmlns:a16="http://schemas.microsoft.com/office/drawing/2014/main" id="{01F40B27-7257-8197-9815-C45923E576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50" name="グループ化 149">
              <a:extLst>
                <a:ext uri="{FF2B5EF4-FFF2-40B4-BE49-F238E27FC236}">
                  <a16:creationId xmlns:a16="http://schemas.microsoft.com/office/drawing/2014/main" id="{82D4CA07-E9D4-F893-F15E-79CB9B4B8558}"/>
                </a:ext>
              </a:extLst>
            </p:cNvPr>
            <p:cNvGrpSpPr/>
            <p:nvPr/>
          </p:nvGrpSpPr>
          <p:grpSpPr>
            <a:xfrm>
              <a:off x="572161" y="4688319"/>
              <a:ext cx="8606296" cy="2461566"/>
              <a:chOff x="572161" y="4688319"/>
              <a:chExt cx="8606296" cy="2461566"/>
            </a:xfrm>
          </p:grpSpPr>
          <p:grpSp>
            <p:nvGrpSpPr>
              <p:cNvPr id="151" name="Group 16">
                <a:extLst>
                  <a:ext uri="{FF2B5EF4-FFF2-40B4-BE49-F238E27FC236}">
                    <a16:creationId xmlns:a16="http://schemas.microsoft.com/office/drawing/2014/main" id="{08520F03-B750-2B0B-526B-CC482C7F6B83}"/>
                  </a:ext>
                </a:extLst>
              </p:cNvPr>
              <p:cNvGrpSpPr/>
              <p:nvPr/>
            </p:nvGrpSpPr>
            <p:grpSpPr>
              <a:xfrm>
                <a:off x="1388469" y="5252729"/>
                <a:ext cx="524789" cy="533874"/>
                <a:chOff x="-32724" y="47625"/>
                <a:chExt cx="812800" cy="826872"/>
              </a:xfrm>
            </p:grpSpPr>
            <p:sp>
              <p:nvSpPr>
                <p:cNvPr id="172" name="Freeform 17">
                  <a:extLst>
                    <a:ext uri="{FF2B5EF4-FFF2-40B4-BE49-F238E27FC236}">
                      <a16:creationId xmlns:a16="http://schemas.microsoft.com/office/drawing/2014/main" id="{C2CD2CF8-F233-FE51-9D35-0CE746CD5CD5}"/>
                    </a:ext>
                  </a:extLst>
                </p:cNvPr>
                <p:cNvSpPr/>
                <p:nvPr/>
              </p:nvSpPr>
              <p:spPr>
                <a:xfrm>
                  <a:off x="-32724" y="61696"/>
                  <a:ext cx="812800" cy="812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3" name="TextBox 18">
                  <a:extLst>
                    <a:ext uri="{FF2B5EF4-FFF2-40B4-BE49-F238E27FC236}">
                      <a16:creationId xmlns:a16="http://schemas.microsoft.com/office/drawing/2014/main" id="{9BD777DF-27E1-2820-4525-C41FB00E93CA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2" name="Group 19">
                <a:extLst>
                  <a:ext uri="{FF2B5EF4-FFF2-40B4-BE49-F238E27FC236}">
                    <a16:creationId xmlns:a16="http://schemas.microsoft.com/office/drawing/2014/main" id="{C495136C-42FB-760B-04C9-EA65887D54CF}"/>
                  </a:ext>
                </a:extLst>
              </p:cNvPr>
              <p:cNvGrpSpPr/>
              <p:nvPr/>
            </p:nvGrpSpPr>
            <p:grpSpPr>
              <a:xfrm>
                <a:off x="3423054" y="5277349"/>
                <a:ext cx="524789" cy="524789"/>
                <a:chOff x="0" y="0"/>
                <a:chExt cx="812800" cy="812800"/>
              </a:xfrm>
            </p:grpSpPr>
            <p:sp>
              <p:nvSpPr>
                <p:cNvPr id="170" name="Freeform 20">
                  <a:extLst>
                    <a:ext uri="{FF2B5EF4-FFF2-40B4-BE49-F238E27FC236}">
                      <a16:creationId xmlns:a16="http://schemas.microsoft.com/office/drawing/2014/main" id="{7B1AC904-42AF-BC04-B836-0524370723A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1" name="TextBox 21">
                  <a:extLst>
                    <a:ext uri="{FF2B5EF4-FFF2-40B4-BE49-F238E27FC236}">
                      <a16:creationId xmlns:a16="http://schemas.microsoft.com/office/drawing/2014/main" id="{9A7D70A3-7006-6096-191C-6A634FF18E11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3" name="Group 22">
                <a:extLst>
                  <a:ext uri="{FF2B5EF4-FFF2-40B4-BE49-F238E27FC236}">
                    <a16:creationId xmlns:a16="http://schemas.microsoft.com/office/drawing/2014/main" id="{3E205186-D259-1B5E-FCC1-77796EE32404}"/>
                  </a:ext>
                </a:extLst>
              </p:cNvPr>
              <p:cNvGrpSpPr/>
              <p:nvPr/>
            </p:nvGrpSpPr>
            <p:grpSpPr>
              <a:xfrm>
                <a:off x="5355557" y="5266323"/>
                <a:ext cx="524789" cy="524789"/>
                <a:chOff x="43886" y="-17077"/>
                <a:chExt cx="812800" cy="812800"/>
              </a:xfrm>
            </p:grpSpPr>
            <p:sp>
              <p:nvSpPr>
                <p:cNvPr id="168" name="Freeform 23">
                  <a:extLst>
                    <a:ext uri="{FF2B5EF4-FFF2-40B4-BE49-F238E27FC236}">
                      <a16:creationId xmlns:a16="http://schemas.microsoft.com/office/drawing/2014/main" id="{A998F9F5-E12E-8DEC-B055-9008F1A91CFD}"/>
                    </a:ext>
                  </a:extLst>
                </p:cNvPr>
                <p:cNvSpPr/>
                <p:nvPr/>
              </p:nvSpPr>
              <p:spPr>
                <a:xfrm>
                  <a:off x="43886" y="-1707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9" name="TextBox 24">
                  <a:extLst>
                    <a:ext uri="{FF2B5EF4-FFF2-40B4-BE49-F238E27FC236}">
                      <a16:creationId xmlns:a16="http://schemas.microsoft.com/office/drawing/2014/main" id="{7D6F0630-936D-773B-224D-9727A21A1305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4" name="Group 25">
                <a:extLst>
                  <a:ext uri="{FF2B5EF4-FFF2-40B4-BE49-F238E27FC236}">
                    <a16:creationId xmlns:a16="http://schemas.microsoft.com/office/drawing/2014/main" id="{8AD79AE9-DF2C-EBB5-D817-53070D2C9EB7}"/>
                  </a:ext>
                </a:extLst>
              </p:cNvPr>
              <p:cNvGrpSpPr/>
              <p:nvPr/>
            </p:nvGrpSpPr>
            <p:grpSpPr>
              <a:xfrm>
                <a:off x="7463239" y="5287513"/>
                <a:ext cx="639497" cy="524789"/>
                <a:chOff x="76200" y="15742"/>
                <a:chExt cx="990461" cy="812800"/>
              </a:xfrm>
            </p:grpSpPr>
            <p:sp>
              <p:nvSpPr>
                <p:cNvPr id="166" name="Freeform 26">
                  <a:extLst>
                    <a:ext uri="{FF2B5EF4-FFF2-40B4-BE49-F238E27FC236}">
                      <a16:creationId xmlns:a16="http://schemas.microsoft.com/office/drawing/2014/main" id="{ACDBD503-E212-E10A-FDB9-C5DD05ACA7D6}"/>
                    </a:ext>
                  </a:extLst>
                </p:cNvPr>
                <p:cNvSpPr/>
                <p:nvPr/>
              </p:nvSpPr>
              <p:spPr>
                <a:xfrm>
                  <a:off x="253861" y="15742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7" name="TextBox 27">
                  <a:extLst>
                    <a:ext uri="{FF2B5EF4-FFF2-40B4-BE49-F238E27FC236}">
                      <a16:creationId xmlns:a16="http://schemas.microsoft.com/office/drawing/2014/main" id="{42ADCDE8-54EF-6C35-E883-EE0B4954FEF0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155" name="TextBox 28">
                <a:extLst>
                  <a:ext uri="{FF2B5EF4-FFF2-40B4-BE49-F238E27FC236}">
                    <a16:creationId xmlns:a16="http://schemas.microsoft.com/office/drawing/2014/main" id="{632E51DE-7671-D8A1-9807-5862A0819E18}"/>
                  </a:ext>
                </a:extLst>
              </p:cNvPr>
              <p:cNvSpPr txBox="1"/>
              <p:nvPr/>
            </p:nvSpPr>
            <p:spPr>
              <a:xfrm>
                <a:off x="837187" y="5367408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6" name="TextBox 32">
                <a:extLst>
                  <a:ext uri="{FF2B5EF4-FFF2-40B4-BE49-F238E27FC236}">
                    <a16:creationId xmlns:a16="http://schemas.microsoft.com/office/drawing/2014/main" id="{BB9088D8-C172-847E-D79C-C84CE0C404EE}"/>
                  </a:ext>
                </a:extLst>
              </p:cNvPr>
              <p:cNvSpPr txBox="1"/>
              <p:nvPr/>
            </p:nvSpPr>
            <p:spPr>
              <a:xfrm>
                <a:off x="670332" y="5801714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［オプション］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8" name="TextBox 34">
                <a:extLst>
                  <a:ext uri="{FF2B5EF4-FFF2-40B4-BE49-F238E27FC236}">
                    <a16:creationId xmlns:a16="http://schemas.microsoft.com/office/drawing/2014/main" id="{636BC925-657A-650F-4DE2-67FF625ECFA3}"/>
                  </a:ext>
                </a:extLst>
              </p:cNvPr>
              <p:cNvSpPr txBox="1"/>
              <p:nvPr/>
            </p:nvSpPr>
            <p:spPr>
              <a:xfrm>
                <a:off x="2749351" y="5811762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［オプション］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首・肩・デコルテ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9" name="TextBox 35">
                <a:extLst>
                  <a:ext uri="{FF2B5EF4-FFF2-40B4-BE49-F238E27FC236}">
                    <a16:creationId xmlns:a16="http://schemas.microsoft.com/office/drawing/2014/main" id="{4988B683-ECAF-FA56-0510-F5EF26C66AA9}"/>
                  </a:ext>
                </a:extLst>
              </p:cNvPr>
              <p:cNvSpPr txBox="1"/>
              <p:nvPr/>
            </p:nvSpPr>
            <p:spPr>
              <a:xfrm>
                <a:off x="6829118" y="5904851"/>
                <a:ext cx="2006026" cy="95340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整肌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altLang="ja-JP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MetaLT</a:t>
                </a: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 </a:t>
                </a:r>
                <a:r>
                  <a:rPr lang="en-US" altLang="ja-JP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SKIN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60" name="TextBox 36">
                <a:extLst>
                  <a:ext uri="{FF2B5EF4-FFF2-40B4-BE49-F238E27FC236}">
                    <a16:creationId xmlns:a16="http://schemas.microsoft.com/office/drawing/2014/main" id="{F18E7361-BBEC-F516-6E89-CDF8EBB300E9}"/>
                  </a:ext>
                </a:extLst>
              </p:cNvPr>
              <p:cNvSpPr txBox="1"/>
              <p:nvPr/>
            </p:nvSpPr>
            <p:spPr>
              <a:xfrm>
                <a:off x="572161" y="4688319"/>
                <a:ext cx="8244941" cy="2180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44"/>
                  </a:lnSpc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ブリーチやパーマ中の隙間時間ケア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１０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分】</a:t>
                </a:r>
              </a:p>
            </p:txBody>
          </p:sp>
          <p:sp>
            <p:nvSpPr>
              <p:cNvPr id="161" name="AutoShape 37">
                <a:extLst>
                  <a:ext uri="{FF2B5EF4-FFF2-40B4-BE49-F238E27FC236}">
                    <a16:creationId xmlns:a16="http://schemas.microsoft.com/office/drawing/2014/main" id="{D6499B53-A051-5F01-C70B-CC3D4BBFBE11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3" name="TextBox 28">
                <a:extLst>
                  <a:ext uri="{FF2B5EF4-FFF2-40B4-BE49-F238E27FC236}">
                    <a16:creationId xmlns:a16="http://schemas.microsoft.com/office/drawing/2014/main" id="{58997FFB-3798-DBA2-47FB-5F16D2E85C95}"/>
                  </a:ext>
                </a:extLst>
              </p:cNvPr>
              <p:cNvSpPr txBox="1"/>
              <p:nvPr/>
            </p:nvSpPr>
            <p:spPr>
              <a:xfrm>
                <a:off x="6998038" y="5371440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4" name="TextBox 28">
                <a:extLst>
                  <a:ext uri="{FF2B5EF4-FFF2-40B4-BE49-F238E27FC236}">
                    <a16:creationId xmlns:a16="http://schemas.microsoft.com/office/drawing/2014/main" id="{67221DA0-AD70-2F0D-1579-241DC52E1353}"/>
                  </a:ext>
                </a:extLst>
              </p:cNvPr>
              <p:cNvSpPr txBox="1"/>
              <p:nvPr/>
            </p:nvSpPr>
            <p:spPr>
              <a:xfrm>
                <a:off x="4759860" y="537731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5" name="TextBox 28">
                <a:extLst>
                  <a:ext uri="{FF2B5EF4-FFF2-40B4-BE49-F238E27FC236}">
                    <a16:creationId xmlns:a16="http://schemas.microsoft.com/office/drawing/2014/main" id="{082840E6-A9CA-4314-AF20-EDE3A88D029F}"/>
                  </a:ext>
                </a:extLst>
              </p:cNvPr>
              <p:cNvSpPr txBox="1"/>
              <p:nvPr/>
            </p:nvSpPr>
            <p:spPr>
              <a:xfrm>
                <a:off x="2853012" y="5355643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" name="TextBox 38">
            <a:extLst>
              <a:ext uri="{FF2B5EF4-FFF2-40B4-BE49-F238E27FC236}">
                <a16:creationId xmlns:a16="http://schemas.microsoft.com/office/drawing/2014/main" id="{2BFCBCA7-FBE7-DBE0-D071-C496A956F574}"/>
              </a:ext>
            </a:extLst>
          </p:cNvPr>
          <p:cNvSpPr txBox="1"/>
          <p:nvPr/>
        </p:nvSpPr>
        <p:spPr>
          <a:xfrm>
            <a:off x="6662354" y="4691300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3,300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4A30A426-A800-DF3D-F92A-D34BF0B971E3}"/>
              </a:ext>
            </a:extLst>
          </p:cNvPr>
          <p:cNvSpPr txBox="1"/>
          <p:nvPr/>
        </p:nvSpPr>
        <p:spPr>
          <a:xfrm>
            <a:off x="6723905" y="1603834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1,000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1A34D044-A329-3E2A-635B-469AC07304BA}"/>
              </a:ext>
            </a:extLst>
          </p:cNvPr>
          <p:cNvSpPr txBox="1"/>
          <p:nvPr/>
        </p:nvSpPr>
        <p:spPr>
          <a:xfrm>
            <a:off x="4776892" y="2848935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サーマルフラクショナル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全顔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200ショット</a:t>
            </a: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DBE4E296-31B1-8162-477F-AB14B130DC13}"/>
              </a:ext>
            </a:extLst>
          </p:cNvPr>
          <p:cNvSpPr txBox="1"/>
          <p:nvPr/>
        </p:nvSpPr>
        <p:spPr>
          <a:xfrm>
            <a:off x="5901243" y="4029070"/>
            <a:ext cx="3148637" cy="25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sz="11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オプション</a:t>
            </a:r>
            <a:r>
              <a:rPr lang="en-US" altLang="ja-JP" sz="11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【</a:t>
            </a:r>
            <a:r>
              <a:rPr lang="ja-JP" altLang="en-US" sz="11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１０分</a:t>
            </a:r>
            <a:r>
              <a:rPr lang="en-US" altLang="ja-JP" sz="11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】+</a:t>
            </a:r>
            <a:r>
              <a:rPr lang="ja-JP" altLang="en-US" sz="11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 </a:t>
            </a:r>
            <a:r>
              <a:rPr lang="en-US" altLang="ja-JP" sz="11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500</a:t>
            </a:r>
            <a:r>
              <a:rPr lang="ja-JP" altLang="en-US" sz="11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05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05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05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sz="1100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1689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43" y="500700"/>
            <a:ext cx="1684642" cy="437928"/>
          </a:xfrm>
          <a:custGeom>
            <a:avLst/>
            <a:gdLst/>
            <a:ahLst/>
            <a:cxnLst/>
            <a:rect l="l" t="t" r="r" b="b"/>
            <a:pathLst>
              <a:path w="1684642" h="437928">
                <a:moveTo>
                  <a:pt x="0" y="0"/>
                </a:moveTo>
                <a:lnTo>
                  <a:pt x="1684642" y="0"/>
                </a:lnTo>
                <a:lnTo>
                  <a:pt x="1684642" y="437928"/>
                </a:lnTo>
                <a:lnTo>
                  <a:pt x="0" y="43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2558770" y="440804"/>
            <a:ext cx="4527829" cy="812890"/>
            <a:chOff x="0" y="0"/>
            <a:chExt cx="5232427" cy="1083853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232427" cy="743628"/>
              <a:chOff x="0" y="0"/>
              <a:chExt cx="1453452" cy="20656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3452" cy="206563"/>
              </a:xfrm>
              <a:custGeom>
                <a:avLst/>
                <a:gdLst/>
                <a:ahLst/>
                <a:cxnLst/>
                <a:rect l="l" t="t" r="r" b="b"/>
                <a:pathLst>
                  <a:path w="1453452" h="206563">
                    <a:moveTo>
                      <a:pt x="0" y="0"/>
                    </a:moveTo>
                    <a:lnTo>
                      <a:pt x="1453452" y="0"/>
                    </a:lnTo>
                    <a:lnTo>
                      <a:pt x="1453452" y="206563"/>
                    </a:lnTo>
                    <a:lnTo>
                      <a:pt x="0" y="2065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453452" cy="225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17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48963" y="121624"/>
              <a:ext cx="4758378" cy="96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ja-JP" altLang="en-US" sz="2100" dirty="0">
                  <a:solidFill>
                    <a:srgbClr val="FFFFFF"/>
                  </a:solidFill>
                  <a:ea typeface="Noto Sans JP Bold"/>
                </a:rPr>
                <a:t>ヘアメイク</a:t>
              </a:r>
              <a:r>
                <a:rPr lang="en-US" sz="2100" dirty="0" err="1">
                  <a:solidFill>
                    <a:srgbClr val="FFFFFF"/>
                  </a:solidFill>
                  <a:ea typeface="Noto Sans JP Bold"/>
                </a:rPr>
                <a:t>サロン導入メニュー例</a:t>
              </a:r>
              <a:endParaRPr lang="en-US" sz="2100" dirty="0">
                <a:solidFill>
                  <a:srgbClr val="FFFFFF"/>
                </a:solidFill>
                <a:ea typeface="Noto Sans JP Bold"/>
              </a:endParaRPr>
            </a:p>
          </p:txBody>
        </p:sp>
      </p:grpSp>
      <p:sp>
        <p:nvSpPr>
          <p:cNvPr id="80" name="TextBox 28">
            <a:extLst>
              <a:ext uri="{FF2B5EF4-FFF2-40B4-BE49-F238E27FC236}">
                <a16:creationId xmlns:a16="http://schemas.microsoft.com/office/drawing/2014/main" id="{0B8084A0-D41D-40D7-108C-7DFB1958BCA8}"/>
              </a:ext>
            </a:extLst>
          </p:cNvPr>
          <p:cNvSpPr txBox="1"/>
          <p:nvPr/>
        </p:nvSpPr>
        <p:spPr>
          <a:xfrm>
            <a:off x="6837300" y="2293460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04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1" name="TextBox 28">
            <a:extLst>
              <a:ext uri="{FF2B5EF4-FFF2-40B4-BE49-F238E27FC236}">
                <a16:creationId xmlns:a16="http://schemas.microsoft.com/office/drawing/2014/main" id="{905BF32B-7DE6-CD59-1DDF-2C76AD4188E3}"/>
              </a:ext>
            </a:extLst>
          </p:cNvPr>
          <p:cNvSpPr txBox="1"/>
          <p:nvPr/>
        </p:nvSpPr>
        <p:spPr>
          <a:xfrm>
            <a:off x="4759860" y="2282297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03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82" name="TextBox 28">
            <a:extLst>
              <a:ext uri="{FF2B5EF4-FFF2-40B4-BE49-F238E27FC236}">
                <a16:creationId xmlns:a16="http://schemas.microsoft.com/office/drawing/2014/main" id="{F0405667-5447-5E2A-79B2-E74632E9F543}"/>
              </a:ext>
            </a:extLst>
          </p:cNvPr>
          <p:cNvSpPr txBox="1"/>
          <p:nvPr/>
        </p:nvSpPr>
        <p:spPr>
          <a:xfrm>
            <a:off x="2853012" y="2260628"/>
            <a:ext cx="1678268" cy="28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altLang="ja-JP" sz="1727" dirty="0">
                <a:solidFill>
                  <a:srgbClr val="E4E6D6"/>
                </a:solidFill>
                <a:latin typeface="+mj-ea"/>
                <a:ea typeface="+mj-ea"/>
              </a:rPr>
              <a:t>02</a:t>
            </a:r>
            <a:endParaRPr lang="en-US" sz="1727" dirty="0">
              <a:solidFill>
                <a:srgbClr val="E4E6D6"/>
              </a:solidFill>
              <a:latin typeface="+mj-ea"/>
              <a:ea typeface="+mj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33EFC9-AEEC-3AF3-8FA0-8C29417812D2}"/>
              </a:ext>
            </a:extLst>
          </p:cNvPr>
          <p:cNvSpPr/>
          <p:nvPr/>
        </p:nvSpPr>
        <p:spPr>
          <a:xfrm>
            <a:off x="8420213" y="5516120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FA29228D-6110-C30A-EDB6-AAFFECEEC6EC}"/>
              </a:ext>
            </a:extLst>
          </p:cNvPr>
          <p:cNvGrpSpPr/>
          <p:nvPr/>
        </p:nvGrpSpPr>
        <p:grpSpPr>
          <a:xfrm>
            <a:off x="572161" y="4740272"/>
            <a:ext cx="8606296" cy="2399988"/>
            <a:chOff x="572161" y="4740272"/>
            <a:chExt cx="8606296" cy="2399988"/>
          </a:xfrm>
        </p:grpSpPr>
        <p:grpSp>
          <p:nvGrpSpPr>
            <p:cNvPr id="84" name="Group 4">
              <a:extLst>
                <a:ext uri="{FF2B5EF4-FFF2-40B4-BE49-F238E27FC236}">
                  <a16:creationId xmlns:a16="http://schemas.microsoft.com/office/drawing/2014/main" id="{BE9B6283-DC18-5085-AA3A-772D5420AC47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14" name="Freeform 5">
                <a:extLst>
                  <a:ext uri="{FF2B5EF4-FFF2-40B4-BE49-F238E27FC236}">
                    <a16:creationId xmlns:a16="http://schemas.microsoft.com/office/drawing/2014/main" id="{D95C68DC-9E02-ED63-F265-3C2A143E459F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TextBox 6">
                <a:extLst>
                  <a:ext uri="{FF2B5EF4-FFF2-40B4-BE49-F238E27FC236}">
                    <a16:creationId xmlns:a16="http://schemas.microsoft.com/office/drawing/2014/main" id="{AE359D79-EA91-39B8-A4F1-0EF846BD17B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5" name="Group 7">
              <a:extLst>
                <a:ext uri="{FF2B5EF4-FFF2-40B4-BE49-F238E27FC236}">
                  <a16:creationId xmlns:a16="http://schemas.microsoft.com/office/drawing/2014/main" id="{2F19B6D7-D376-7EBC-89CF-366E403FD1C6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A8A136DA-474A-84C0-D85D-B27A38E15FC7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DFC22A00-1981-897F-584F-A399E0AE7B00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6" name="Group 10">
              <a:extLst>
                <a:ext uri="{FF2B5EF4-FFF2-40B4-BE49-F238E27FC236}">
                  <a16:creationId xmlns:a16="http://schemas.microsoft.com/office/drawing/2014/main" id="{9DBD5913-5DBE-57C5-C089-39F3A188E045}"/>
                </a:ext>
              </a:extLst>
            </p:cNvPr>
            <p:cNvGrpSpPr/>
            <p:nvPr/>
          </p:nvGrpSpPr>
          <p:grpSpPr>
            <a:xfrm>
              <a:off x="4513960" y="5512058"/>
              <a:ext cx="2290238" cy="1617731"/>
              <a:chOff x="0" y="0"/>
              <a:chExt cx="992881" cy="701330"/>
            </a:xfrm>
          </p:grpSpPr>
          <p:sp>
            <p:nvSpPr>
              <p:cNvPr id="110" name="Freeform 11">
                <a:extLst>
                  <a:ext uri="{FF2B5EF4-FFF2-40B4-BE49-F238E27FC236}">
                    <a16:creationId xmlns:a16="http://schemas.microsoft.com/office/drawing/2014/main" id="{4213E76C-C658-3A35-9209-C945904B41E8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1" name="TextBox 12">
                <a:extLst>
                  <a:ext uri="{FF2B5EF4-FFF2-40B4-BE49-F238E27FC236}">
                    <a16:creationId xmlns:a16="http://schemas.microsoft.com/office/drawing/2014/main" id="{10BECCFF-55B6-44D7-DBD0-16E9264158F6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7" name="Group 13">
              <a:extLst>
                <a:ext uri="{FF2B5EF4-FFF2-40B4-BE49-F238E27FC236}">
                  <a16:creationId xmlns:a16="http://schemas.microsoft.com/office/drawing/2014/main" id="{8A7FFCD9-D25D-2DBE-950C-9CF425E50315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08" name="Freeform 14">
                <a:extLst>
                  <a:ext uri="{FF2B5EF4-FFF2-40B4-BE49-F238E27FC236}">
                    <a16:creationId xmlns:a16="http://schemas.microsoft.com/office/drawing/2014/main" id="{ABB1B61F-E034-6ECD-1747-018726792D6F}"/>
                  </a:ext>
                </a:extLst>
              </p:cNvPr>
              <p:cNvSpPr/>
              <p:nvPr/>
            </p:nvSpPr>
            <p:spPr>
              <a:xfrm>
                <a:off x="0" y="0"/>
                <a:ext cx="1082987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9" name="TextBox 15">
                <a:extLst>
                  <a:ext uri="{FF2B5EF4-FFF2-40B4-BE49-F238E27FC236}">
                    <a16:creationId xmlns:a16="http://schemas.microsoft.com/office/drawing/2014/main" id="{3E3106D1-4CCD-AB37-C915-7AE6F23B95ED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6385A369-B9BC-8114-C2BE-9B5F106B93E2}"/>
                </a:ext>
              </a:extLst>
            </p:cNvPr>
            <p:cNvGrpSpPr/>
            <p:nvPr/>
          </p:nvGrpSpPr>
          <p:grpSpPr>
            <a:xfrm>
              <a:off x="572161" y="4740272"/>
              <a:ext cx="8606296" cy="2399988"/>
              <a:chOff x="572161" y="4740272"/>
              <a:chExt cx="8606296" cy="2399988"/>
            </a:xfrm>
          </p:grpSpPr>
          <p:grpSp>
            <p:nvGrpSpPr>
              <p:cNvPr id="88" name="Group 16">
                <a:extLst>
                  <a:ext uri="{FF2B5EF4-FFF2-40B4-BE49-F238E27FC236}">
                    <a16:creationId xmlns:a16="http://schemas.microsoft.com/office/drawing/2014/main" id="{72284031-FABC-B8A9-0BC4-CB5432E157FA}"/>
                  </a:ext>
                </a:extLst>
              </p:cNvPr>
              <p:cNvGrpSpPr/>
              <p:nvPr/>
            </p:nvGrpSpPr>
            <p:grpSpPr>
              <a:xfrm>
                <a:off x="1419708" y="5252729"/>
                <a:ext cx="524789" cy="549680"/>
                <a:chOff x="15660" y="47625"/>
                <a:chExt cx="812800" cy="851351"/>
              </a:xfrm>
            </p:grpSpPr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5E771299-1815-A515-1107-C7829DBE338A}"/>
                    </a:ext>
                  </a:extLst>
                </p:cNvPr>
                <p:cNvSpPr/>
                <p:nvPr/>
              </p:nvSpPr>
              <p:spPr>
                <a:xfrm>
                  <a:off x="15660" y="861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TextBox 18">
                  <a:extLst>
                    <a:ext uri="{FF2B5EF4-FFF2-40B4-BE49-F238E27FC236}">
                      <a16:creationId xmlns:a16="http://schemas.microsoft.com/office/drawing/2014/main" id="{8C2EBB2B-FF37-924D-6524-D52FF6811199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9" name="Group 19">
                <a:extLst>
                  <a:ext uri="{FF2B5EF4-FFF2-40B4-BE49-F238E27FC236}">
                    <a16:creationId xmlns:a16="http://schemas.microsoft.com/office/drawing/2014/main" id="{9BCDE971-522F-7B6B-5DE7-73E7D6AA9510}"/>
                  </a:ext>
                </a:extLst>
              </p:cNvPr>
              <p:cNvGrpSpPr/>
              <p:nvPr/>
            </p:nvGrpSpPr>
            <p:grpSpPr>
              <a:xfrm>
                <a:off x="3423054" y="5277349"/>
                <a:ext cx="524789" cy="524789"/>
                <a:chOff x="0" y="0"/>
                <a:chExt cx="812800" cy="812800"/>
              </a:xfrm>
            </p:grpSpPr>
            <p:sp>
              <p:nvSpPr>
                <p:cNvPr id="104" name="Freeform 20">
                  <a:extLst>
                    <a:ext uri="{FF2B5EF4-FFF2-40B4-BE49-F238E27FC236}">
                      <a16:creationId xmlns:a16="http://schemas.microsoft.com/office/drawing/2014/main" id="{D77939C7-AE54-5B09-1B8F-986335186E7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TextBox 21">
                  <a:extLst>
                    <a:ext uri="{FF2B5EF4-FFF2-40B4-BE49-F238E27FC236}">
                      <a16:creationId xmlns:a16="http://schemas.microsoft.com/office/drawing/2014/main" id="{17F33493-CD22-5B99-FC65-71DF7A6A17E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0" name="Group 22">
                <a:extLst>
                  <a:ext uri="{FF2B5EF4-FFF2-40B4-BE49-F238E27FC236}">
                    <a16:creationId xmlns:a16="http://schemas.microsoft.com/office/drawing/2014/main" id="{96354097-FC07-AFD2-9C3A-A70D2BDA39C3}"/>
                  </a:ext>
                </a:extLst>
              </p:cNvPr>
              <p:cNvGrpSpPr/>
              <p:nvPr/>
            </p:nvGrpSpPr>
            <p:grpSpPr>
              <a:xfrm>
                <a:off x="5327222" y="5277348"/>
                <a:ext cx="524789" cy="524789"/>
                <a:chOff x="0" y="-2"/>
                <a:chExt cx="812800" cy="812800"/>
              </a:xfrm>
            </p:grpSpPr>
            <p:sp>
              <p:nvSpPr>
                <p:cNvPr id="102" name="Freeform 23">
                  <a:extLst>
                    <a:ext uri="{FF2B5EF4-FFF2-40B4-BE49-F238E27FC236}">
                      <a16:creationId xmlns:a16="http://schemas.microsoft.com/office/drawing/2014/main" id="{22C626A4-2E8D-200C-60FC-AF0C70DCF61B}"/>
                    </a:ext>
                  </a:extLst>
                </p:cNvPr>
                <p:cNvSpPr/>
                <p:nvPr/>
              </p:nvSpPr>
              <p:spPr>
                <a:xfrm>
                  <a:off x="0" y="-2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" name="TextBox 24">
                  <a:extLst>
                    <a:ext uri="{FF2B5EF4-FFF2-40B4-BE49-F238E27FC236}">
                      <a16:creationId xmlns:a16="http://schemas.microsoft.com/office/drawing/2014/main" id="{910EDA4F-9E04-AC37-8C54-2732B735AE1E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1" name="Group 25">
                <a:extLst>
                  <a:ext uri="{FF2B5EF4-FFF2-40B4-BE49-F238E27FC236}">
                    <a16:creationId xmlns:a16="http://schemas.microsoft.com/office/drawing/2014/main" id="{7E355179-3785-5E75-985C-A250DC3D0363}"/>
                  </a:ext>
                </a:extLst>
              </p:cNvPr>
              <p:cNvGrpSpPr/>
              <p:nvPr/>
            </p:nvGrpSpPr>
            <p:grpSpPr>
              <a:xfrm>
                <a:off x="7463239" y="5285773"/>
                <a:ext cx="632226" cy="524789"/>
                <a:chOff x="76200" y="13047"/>
                <a:chExt cx="979200" cy="812800"/>
              </a:xfrm>
            </p:grpSpPr>
            <p:sp>
              <p:nvSpPr>
                <p:cNvPr id="100" name="Freeform 26">
                  <a:extLst>
                    <a:ext uri="{FF2B5EF4-FFF2-40B4-BE49-F238E27FC236}">
                      <a16:creationId xmlns:a16="http://schemas.microsoft.com/office/drawing/2014/main" id="{54AA9159-A065-CEBE-3CE1-44FC9A024D25}"/>
                    </a:ext>
                  </a:extLst>
                </p:cNvPr>
                <p:cNvSpPr/>
                <p:nvPr/>
              </p:nvSpPr>
              <p:spPr>
                <a:xfrm>
                  <a:off x="242600" y="1304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" name="TextBox 27">
                  <a:extLst>
                    <a:ext uri="{FF2B5EF4-FFF2-40B4-BE49-F238E27FC236}">
                      <a16:creationId xmlns:a16="http://schemas.microsoft.com/office/drawing/2014/main" id="{5B504179-B56F-1981-1BBA-2825B00D6D34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92" name="TextBox 28">
                <a:extLst>
                  <a:ext uri="{FF2B5EF4-FFF2-40B4-BE49-F238E27FC236}">
                    <a16:creationId xmlns:a16="http://schemas.microsoft.com/office/drawing/2014/main" id="{AAAE51E3-85CF-E999-6C3A-47C5C4DF766C}"/>
                  </a:ext>
                </a:extLst>
              </p:cNvPr>
              <p:cNvSpPr txBox="1"/>
              <p:nvPr/>
            </p:nvSpPr>
            <p:spPr>
              <a:xfrm>
                <a:off x="837187" y="537144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3" name="TextBox 32">
                <a:extLst>
                  <a:ext uri="{FF2B5EF4-FFF2-40B4-BE49-F238E27FC236}">
                    <a16:creationId xmlns:a16="http://schemas.microsoft.com/office/drawing/2014/main" id="{76026FF7-AF8E-BBC5-FF17-84A2A178F697}"/>
                  </a:ext>
                </a:extLst>
              </p:cNvPr>
              <p:cNvSpPr txBox="1"/>
              <p:nvPr/>
            </p:nvSpPr>
            <p:spPr>
              <a:xfrm>
                <a:off x="769894" y="5793289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手首・足首など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4" name="TextBox 33">
                <a:extLst>
                  <a:ext uri="{FF2B5EF4-FFF2-40B4-BE49-F238E27FC236}">
                    <a16:creationId xmlns:a16="http://schemas.microsoft.com/office/drawing/2014/main" id="{A337782A-EFAE-72D0-607F-ED29C50E56C3}"/>
                  </a:ext>
                </a:extLst>
              </p:cNvPr>
              <p:cNvSpPr txBox="1"/>
              <p:nvPr/>
            </p:nvSpPr>
            <p:spPr>
              <a:xfrm>
                <a:off x="2822016" y="5802137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手首・足首など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5" name="TextBox 34">
                <a:extLst>
                  <a:ext uri="{FF2B5EF4-FFF2-40B4-BE49-F238E27FC236}">
                    <a16:creationId xmlns:a16="http://schemas.microsoft.com/office/drawing/2014/main" id="{A2945B9E-AC05-CDD0-49AD-C537277A6200}"/>
                  </a:ext>
                </a:extLst>
              </p:cNvPr>
              <p:cNvSpPr txBox="1"/>
              <p:nvPr/>
            </p:nvSpPr>
            <p:spPr>
              <a:xfrm>
                <a:off x="4774678" y="5795153"/>
                <a:ext cx="2006026" cy="1338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手首・足首など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6" name="TextBox 35">
                <a:extLst>
                  <a:ext uri="{FF2B5EF4-FFF2-40B4-BE49-F238E27FC236}">
                    <a16:creationId xmlns:a16="http://schemas.microsoft.com/office/drawing/2014/main" id="{8F249A7C-831A-E507-D563-43765DEE34B9}"/>
                  </a:ext>
                </a:extLst>
              </p:cNvPr>
              <p:cNvSpPr txBox="1"/>
              <p:nvPr/>
            </p:nvSpPr>
            <p:spPr>
              <a:xfrm>
                <a:off x="6891170" y="5837456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整肌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エピアフタージェル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altLang="ja-JP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MetaLT</a:t>
                </a:r>
                <a:r>
                  <a:rPr lang="en-US" altLang="ja-JP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 SKIN</a:t>
                </a: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97" name="TextBox 36">
                <a:extLst>
                  <a:ext uri="{FF2B5EF4-FFF2-40B4-BE49-F238E27FC236}">
                    <a16:creationId xmlns:a16="http://schemas.microsoft.com/office/drawing/2014/main" id="{D47C7C8F-4BC4-05BF-5B66-9764967A553D}"/>
                  </a:ext>
                </a:extLst>
              </p:cNvPr>
              <p:cNvSpPr txBox="1"/>
              <p:nvPr/>
            </p:nvSpPr>
            <p:spPr>
              <a:xfrm>
                <a:off x="572161" y="4740272"/>
                <a:ext cx="8244941" cy="2196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744"/>
                  </a:lnSpc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衣装に合わせて見える部分ケア</a:t>
                </a:r>
                <a:r>
                  <a:rPr lang="en-US" sz="2000" dirty="0" err="1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２０分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】</a:t>
                </a:r>
                <a:endParaRPr lang="en-US" sz="2000" dirty="0">
                  <a:solidFill>
                    <a:srgbClr val="000000"/>
                  </a:solidFill>
                  <a:latin typeface="モトヤ明朝オールド Bold" panose="020B0600070205080204" charset="-128"/>
                  <a:ea typeface="モトヤ明朝オールド Bold" panose="020B0600070205080204" charset="-128"/>
                </a:endParaRPr>
              </a:p>
            </p:txBody>
          </p:sp>
          <p:sp>
            <p:nvSpPr>
              <p:cNvPr id="98" name="AutoShape 37">
                <a:extLst>
                  <a:ext uri="{FF2B5EF4-FFF2-40B4-BE49-F238E27FC236}">
                    <a16:creationId xmlns:a16="http://schemas.microsoft.com/office/drawing/2014/main" id="{EA3AE621-1125-97D0-F413-1939AC785BB4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6" name="TextBox 28">
                <a:extLst>
                  <a:ext uri="{FF2B5EF4-FFF2-40B4-BE49-F238E27FC236}">
                    <a16:creationId xmlns:a16="http://schemas.microsoft.com/office/drawing/2014/main" id="{1B7710C1-BE5A-8360-C819-4661D7A161E2}"/>
                  </a:ext>
                </a:extLst>
              </p:cNvPr>
              <p:cNvSpPr txBox="1"/>
              <p:nvPr/>
            </p:nvSpPr>
            <p:spPr>
              <a:xfrm>
                <a:off x="6989794" y="536660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7" name="TextBox 28">
                <a:extLst>
                  <a:ext uri="{FF2B5EF4-FFF2-40B4-BE49-F238E27FC236}">
                    <a16:creationId xmlns:a16="http://schemas.microsoft.com/office/drawing/2014/main" id="{5836BD1D-8AC5-2E73-CB69-70944D556922}"/>
                  </a:ext>
                </a:extLst>
              </p:cNvPr>
              <p:cNvSpPr txBox="1"/>
              <p:nvPr/>
            </p:nvSpPr>
            <p:spPr>
              <a:xfrm>
                <a:off x="4750404" y="5368175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8" name="TextBox 28">
                <a:extLst>
                  <a:ext uri="{FF2B5EF4-FFF2-40B4-BE49-F238E27FC236}">
                    <a16:creationId xmlns:a16="http://schemas.microsoft.com/office/drawing/2014/main" id="{4FCBBA07-0BE2-2A75-170F-1B3408E25964}"/>
                  </a:ext>
                </a:extLst>
              </p:cNvPr>
              <p:cNvSpPr txBox="1"/>
              <p:nvPr/>
            </p:nvSpPr>
            <p:spPr>
              <a:xfrm>
                <a:off x="2834420" y="5371441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63B53D-E5E2-0395-8960-7A138A2F2D3C}"/>
              </a:ext>
            </a:extLst>
          </p:cNvPr>
          <p:cNvSpPr/>
          <p:nvPr/>
        </p:nvSpPr>
        <p:spPr>
          <a:xfrm>
            <a:off x="8479641" y="2453052"/>
            <a:ext cx="570239" cy="1617729"/>
          </a:xfrm>
          <a:prstGeom prst="rect">
            <a:avLst/>
          </a:prstGeom>
          <a:solidFill>
            <a:srgbClr val="E6E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5" name="グループ化 144">
            <a:extLst>
              <a:ext uri="{FF2B5EF4-FFF2-40B4-BE49-F238E27FC236}">
                <a16:creationId xmlns:a16="http://schemas.microsoft.com/office/drawing/2014/main" id="{30DC088E-3AA3-C53F-5950-18393A8675AA}"/>
              </a:ext>
            </a:extLst>
          </p:cNvPr>
          <p:cNvGrpSpPr/>
          <p:nvPr/>
        </p:nvGrpSpPr>
        <p:grpSpPr>
          <a:xfrm>
            <a:off x="572161" y="1629313"/>
            <a:ext cx="8606296" cy="2441470"/>
            <a:chOff x="572161" y="4688319"/>
            <a:chExt cx="8606296" cy="2441470"/>
          </a:xfrm>
        </p:grpSpPr>
        <p:grpSp>
          <p:nvGrpSpPr>
            <p:cNvPr id="146" name="Group 4">
              <a:extLst>
                <a:ext uri="{FF2B5EF4-FFF2-40B4-BE49-F238E27FC236}">
                  <a16:creationId xmlns:a16="http://schemas.microsoft.com/office/drawing/2014/main" id="{0236E85E-B457-6A1C-E9DA-9B465C07B619}"/>
                </a:ext>
              </a:extLst>
            </p:cNvPr>
            <p:cNvGrpSpPr/>
            <p:nvPr/>
          </p:nvGrpSpPr>
          <p:grpSpPr>
            <a:xfrm>
              <a:off x="575143" y="5512058"/>
              <a:ext cx="2290238" cy="1617731"/>
              <a:chOff x="0" y="0"/>
              <a:chExt cx="992881" cy="701330"/>
            </a:xfrm>
          </p:grpSpPr>
          <p:sp>
            <p:nvSpPr>
              <p:cNvPr id="180" name="Freeform 5">
                <a:extLst>
                  <a:ext uri="{FF2B5EF4-FFF2-40B4-BE49-F238E27FC236}">
                    <a16:creationId xmlns:a16="http://schemas.microsoft.com/office/drawing/2014/main" id="{EBE3351E-359D-F0C2-2315-7DE85EBBCA86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EE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1" name="TextBox 6">
                <a:extLst>
                  <a:ext uri="{FF2B5EF4-FFF2-40B4-BE49-F238E27FC236}">
                    <a16:creationId xmlns:a16="http://schemas.microsoft.com/office/drawing/2014/main" id="{E1376D89-2B61-299C-6916-4D757E921B4C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7" name="Group 7">
              <a:extLst>
                <a:ext uri="{FF2B5EF4-FFF2-40B4-BE49-F238E27FC236}">
                  <a16:creationId xmlns:a16="http://schemas.microsoft.com/office/drawing/2014/main" id="{B1AD58DA-2513-AD1E-6040-B0B76978AA2F}"/>
                </a:ext>
              </a:extLst>
            </p:cNvPr>
            <p:cNvGrpSpPr/>
            <p:nvPr/>
          </p:nvGrpSpPr>
          <p:grpSpPr>
            <a:xfrm>
              <a:off x="2565790" y="5512058"/>
              <a:ext cx="2290238" cy="1617731"/>
              <a:chOff x="0" y="0"/>
              <a:chExt cx="992881" cy="701330"/>
            </a:xfrm>
          </p:grpSpPr>
          <p:sp>
            <p:nvSpPr>
              <p:cNvPr id="178" name="Freeform 8">
                <a:extLst>
                  <a:ext uri="{FF2B5EF4-FFF2-40B4-BE49-F238E27FC236}">
                    <a16:creationId xmlns:a16="http://schemas.microsoft.com/office/drawing/2014/main" id="{886F630D-07B0-425A-73EF-B607B0A9D8EE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BD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9" name="TextBox 9">
                <a:extLst>
                  <a:ext uri="{FF2B5EF4-FFF2-40B4-BE49-F238E27FC236}">
                    <a16:creationId xmlns:a16="http://schemas.microsoft.com/office/drawing/2014/main" id="{28A05E03-7D0F-2CCE-A4DC-D3367C9835E4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8" name="Group 10">
              <a:extLst>
                <a:ext uri="{FF2B5EF4-FFF2-40B4-BE49-F238E27FC236}">
                  <a16:creationId xmlns:a16="http://schemas.microsoft.com/office/drawing/2014/main" id="{137FA8EE-1A89-F064-8539-C32B9C3CDC97}"/>
                </a:ext>
              </a:extLst>
            </p:cNvPr>
            <p:cNvGrpSpPr/>
            <p:nvPr/>
          </p:nvGrpSpPr>
          <p:grpSpPr>
            <a:xfrm>
              <a:off x="4513960" y="5446145"/>
              <a:ext cx="2290238" cy="1683644"/>
              <a:chOff x="0" y="-28575"/>
              <a:chExt cx="992881" cy="729905"/>
            </a:xfrm>
          </p:grpSpPr>
          <p:sp>
            <p:nvSpPr>
              <p:cNvPr id="176" name="Freeform 11">
                <a:extLst>
                  <a:ext uri="{FF2B5EF4-FFF2-40B4-BE49-F238E27FC236}">
                    <a16:creationId xmlns:a16="http://schemas.microsoft.com/office/drawing/2014/main" id="{3A09FC46-8389-FA02-32D8-ABE724F5F97B}"/>
                  </a:ext>
                </a:extLst>
              </p:cNvPr>
              <p:cNvSpPr/>
              <p:nvPr/>
            </p:nvSpPr>
            <p:spPr>
              <a:xfrm>
                <a:off x="0" y="0"/>
                <a:ext cx="992881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992881" h="701330">
                    <a:moveTo>
                      <a:pt x="0" y="0"/>
                    </a:moveTo>
                    <a:lnTo>
                      <a:pt x="789681" y="0"/>
                    </a:lnTo>
                    <a:lnTo>
                      <a:pt x="992881" y="350665"/>
                    </a:lnTo>
                    <a:lnTo>
                      <a:pt x="789681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7" name="TextBox 12">
                <a:extLst>
                  <a:ext uri="{FF2B5EF4-FFF2-40B4-BE49-F238E27FC236}">
                    <a16:creationId xmlns:a16="http://schemas.microsoft.com/office/drawing/2014/main" id="{14D11DE2-0407-19C6-C4D7-A1B711BDD2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738881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49" name="Group 13">
              <a:extLst>
                <a:ext uri="{FF2B5EF4-FFF2-40B4-BE49-F238E27FC236}">
                  <a16:creationId xmlns:a16="http://schemas.microsoft.com/office/drawing/2014/main" id="{BBB685D4-2958-13DE-B3C7-BD376E9DEECD}"/>
                </a:ext>
              </a:extLst>
            </p:cNvPr>
            <p:cNvGrpSpPr/>
            <p:nvPr/>
          </p:nvGrpSpPr>
          <p:grpSpPr>
            <a:xfrm>
              <a:off x="6504606" y="5446145"/>
              <a:ext cx="2498083" cy="1683644"/>
              <a:chOff x="0" y="-28575"/>
              <a:chExt cx="1082987" cy="729905"/>
            </a:xfrm>
          </p:grpSpPr>
          <p:sp>
            <p:nvSpPr>
              <p:cNvPr id="174" name="Freeform 14">
                <a:extLst>
                  <a:ext uri="{FF2B5EF4-FFF2-40B4-BE49-F238E27FC236}">
                    <a16:creationId xmlns:a16="http://schemas.microsoft.com/office/drawing/2014/main" id="{51F9E7D3-0496-9403-3BD0-F2D868FC27A3}"/>
                  </a:ext>
                </a:extLst>
              </p:cNvPr>
              <p:cNvSpPr/>
              <p:nvPr/>
            </p:nvSpPr>
            <p:spPr>
              <a:xfrm>
                <a:off x="0" y="0"/>
                <a:ext cx="1045584" cy="701330"/>
              </a:xfrm>
              <a:custGeom>
                <a:avLst/>
                <a:gdLst/>
                <a:ahLst/>
                <a:cxnLst/>
                <a:rect l="l" t="t" r="r" b="b"/>
                <a:pathLst>
                  <a:path w="1159187" h="701330">
                    <a:moveTo>
                      <a:pt x="0" y="0"/>
                    </a:moveTo>
                    <a:lnTo>
                      <a:pt x="955987" y="0"/>
                    </a:lnTo>
                    <a:lnTo>
                      <a:pt x="1159187" y="350665"/>
                    </a:lnTo>
                    <a:lnTo>
                      <a:pt x="955987" y="701330"/>
                    </a:lnTo>
                    <a:lnTo>
                      <a:pt x="0" y="701330"/>
                    </a:lnTo>
                    <a:lnTo>
                      <a:pt x="203200" y="35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2EA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5" name="TextBox 15">
                <a:extLst>
                  <a:ext uri="{FF2B5EF4-FFF2-40B4-BE49-F238E27FC236}">
                    <a16:creationId xmlns:a16="http://schemas.microsoft.com/office/drawing/2014/main" id="{01F40B27-7257-8197-9815-C45923E57683}"/>
                  </a:ext>
                </a:extLst>
              </p:cNvPr>
              <p:cNvSpPr txBox="1"/>
              <p:nvPr/>
            </p:nvSpPr>
            <p:spPr>
              <a:xfrm>
                <a:off x="177800" y="-28575"/>
                <a:ext cx="905187" cy="7299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50" name="グループ化 149">
              <a:extLst>
                <a:ext uri="{FF2B5EF4-FFF2-40B4-BE49-F238E27FC236}">
                  <a16:creationId xmlns:a16="http://schemas.microsoft.com/office/drawing/2014/main" id="{82D4CA07-E9D4-F893-F15E-79CB9B4B8558}"/>
                </a:ext>
              </a:extLst>
            </p:cNvPr>
            <p:cNvGrpSpPr/>
            <p:nvPr/>
          </p:nvGrpSpPr>
          <p:grpSpPr>
            <a:xfrm>
              <a:off x="572161" y="4688319"/>
              <a:ext cx="8606296" cy="2336902"/>
              <a:chOff x="572161" y="4688319"/>
              <a:chExt cx="8606296" cy="2336902"/>
            </a:xfrm>
          </p:grpSpPr>
          <p:grpSp>
            <p:nvGrpSpPr>
              <p:cNvPr id="151" name="Group 16">
                <a:extLst>
                  <a:ext uri="{FF2B5EF4-FFF2-40B4-BE49-F238E27FC236}">
                    <a16:creationId xmlns:a16="http://schemas.microsoft.com/office/drawing/2014/main" id="{08520F03-B750-2B0B-526B-CC482C7F6B83}"/>
                  </a:ext>
                </a:extLst>
              </p:cNvPr>
              <p:cNvGrpSpPr/>
              <p:nvPr/>
            </p:nvGrpSpPr>
            <p:grpSpPr>
              <a:xfrm>
                <a:off x="1388469" y="5252729"/>
                <a:ext cx="524789" cy="533874"/>
                <a:chOff x="-32724" y="47625"/>
                <a:chExt cx="812800" cy="826872"/>
              </a:xfrm>
            </p:grpSpPr>
            <p:sp>
              <p:nvSpPr>
                <p:cNvPr id="172" name="Freeform 17">
                  <a:extLst>
                    <a:ext uri="{FF2B5EF4-FFF2-40B4-BE49-F238E27FC236}">
                      <a16:creationId xmlns:a16="http://schemas.microsoft.com/office/drawing/2014/main" id="{C2CD2CF8-F233-FE51-9D35-0CE746CD5CD5}"/>
                    </a:ext>
                  </a:extLst>
                </p:cNvPr>
                <p:cNvSpPr/>
                <p:nvPr/>
              </p:nvSpPr>
              <p:spPr>
                <a:xfrm>
                  <a:off x="-32724" y="61696"/>
                  <a:ext cx="812800" cy="812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3" name="TextBox 18">
                  <a:extLst>
                    <a:ext uri="{FF2B5EF4-FFF2-40B4-BE49-F238E27FC236}">
                      <a16:creationId xmlns:a16="http://schemas.microsoft.com/office/drawing/2014/main" id="{9BD777DF-27E1-2820-4525-C41FB00E93CA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2" name="Group 19">
                <a:extLst>
                  <a:ext uri="{FF2B5EF4-FFF2-40B4-BE49-F238E27FC236}">
                    <a16:creationId xmlns:a16="http://schemas.microsoft.com/office/drawing/2014/main" id="{C495136C-42FB-760B-04C9-EA65887D54CF}"/>
                  </a:ext>
                </a:extLst>
              </p:cNvPr>
              <p:cNvGrpSpPr/>
              <p:nvPr/>
            </p:nvGrpSpPr>
            <p:grpSpPr>
              <a:xfrm>
                <a:off x="3423054" y="5277349"/>
                <a:ext cx="524789" cy="524789"/>
                <a:chOff x="0" y="0"/>
                <a:chExt cx="812800" cy="812800"/>
              </a:xfrm>
            </p:grpSpPr>
            <p:sp>
              <p:nvSpPr>
                <p:cNvPr id="170" name="Freeform 20">
                  <a:extLst>
                    <a:ext uri="{FF2B5EF4-FFF2-40B4-BE49-F238E27FC236}">
                      <a16:creationId xmlns:a16="http://schemas.microsoft.com/office/drawing/2014/main" id="{7B1AC904-42AF-BC04-B836-0524370723A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1" name="TextBox 21">
                  <a:extLst>
                    <a:ext uri="{FF2B5EF4-FFF2-40B4-BE49-F238E27FC236}">
                      <a16:creationId xmlns:a16="http://schemas.microsoft.com/office/drawing/2014/main" id="{9A7D70A3-7006-6096-191C-6A634FF18E11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3" name="Group 22">
                <a:extLst>
                  <a:ext uri="{FF2B5EF4-FFF2-40B4-BE49-F238E27FC236}">
                    <a16:creationId xmlns:a16="http://schemas.microsoft.com/office/drawing/2014/main" id="{3E205186-D259-1B5E-FCC1-77796EE32404}"/>
                  </a:ext>
                </a:extLst>
              </p:cNvPr>
              <p:cNvGrpSpPr/>
              <p:nvPr/>
            </p:nvGrpSpPr>
            <p:grpSpPr>
              <a:xfrm>
                <a:off x="5355557" y="5266323"/>
                <a:ext cx="524789" cy="524789"/>
                <a:chOff x="43886" y="-17077"/>
                <a:chExt cx="812800" cy="812800"/>
              </a:xfrm>
            </p:grpSpPr>
            <p:sp>
              <p:nvSpPr>
                <p:cNvPr id="168" name="Freeform 23">
                  <a:extLst>
                    <a:ext uri="{FF2B5EF4-FFF2-40B4-BE49-F238E27FC236}">
                      <a16:creationId xmlns:a16="http://schemas.microsoft.com/office/drawing/2014/main" id="{A998F9F5-E12E-8DEC-B055-9008F1A91CFD}"/>
                    </a:ext>
                  </a:extLst>
                </p:cNvPr>
                <p:cNvSpPr/>
                <p:nvPr/>
              </p:nvSpPr>
              <p:spPr>
                <a:xfrm>
                  <a:off x="43886" y="-1707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9" name="TextBox 24">
                  <a:extLst>
                    <a:ext uri="{FF2B5EF4-FFF2-40B4-BE49-F238E27FC236}">
                      <a16:creationId xmlns:a16="http://schemas.microsoft.com/office/drawing/2014/main" id="{7D6F0630-936D-773B-224D-9727A21A1305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4" name="Group 25">
                <a:extLst>
                  <a:ext uri="{FF2B5EF4-FFF2-40B4-BE49-F238E27FC236}">
                    <a16:creationId xmlns:a16="http://schemas.microsoft.com/office/drawing/2014/main" id="{8AD79AE9-DF2C-EBB5-D817-53070D2C9EB7}"/>
                  </a:ext>
                </a:extLst>
              </p:cNvPr>
              <p:cNvGrpSpPr/>
              <p:nvPr/>
            </p:nvGrpSpPr>
            <p:grpSpPr>
              <a:xfrm>
                <a:off x="7463239" y="5287513"/>
                <a:ext cx="639497" cy="524789"/>
                <a:chOff x="76200" y="15742"/>
                <a:chExt cx="990461" cy="812800"/>
              </a:xfrm>
            </p:grpSpPr>
            <p:sp>
              <p:nvSpPr>
                <p:cNvPr id="166" name="Freeform 26">
                  <a:extLst>
                    <a:ext uri="{FF2B5EF4-FFF2-40B4-BE49-F238E27FC236}">
                      <a16:creationId xmlns:a16="http://schemas.microsoft.com/office/drawing/2014/main" id="{ACDBD503-E212-E10A-FDB9-C5DD05ACA7D6}"/>
                    </a:ext>
                  </a:extLst>
                </p:cNvPr>
                <p:cNvSpPr/>
                <p:nvPr/>
              </p:nvSpPr>
              <p:spPr>
                <a:xfrm>
                  <a:off x="253861" y="15742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7" name="TextBox 27">
                  <a:extLst>
                    <a:ext uri="{FF2B5EF4-FFF2-40B4-BE49-F238E27FC236}">
                      <a16:creationId xmlns:a16="http://schemas.microsoft.com/office/drawing/2014/main" id="{42ADCDE8-54EF-6C35-E883-EE0B4954FEF0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155" name="TextBox 28">
                <a:extLst>
                  <a:ext uri="{FF2B5EF4-FFF2-40B4-BE49-F238E27FC236}">
                    <a16:creationId xmlns:a16="http://schemas.microsoft.com/office/drawing/2014/main" id="{632E51DE-7671-D8A1-9807-5862A0819E18}"/>
                  </a:ext>
                </a:extLst>
              </p:cNvPr>
              <p:cNvSpPr txBox="1"/>
              <p:nvPr/>
            </p:nvSpPr>
            <p:spPr>
              <a:xfrm>
                <a:off x="837187" y="5367408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01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6" name="TextBox 32">
                <a:extLst>
                  <a:ext uri="{FF2B5EF4-FFF2-40B4-BE49-F238E27FC236}">
                    <a16:creationId xmlns:a16="http://schemas.microsoft.com/office/drawing/2014/main" id="{BB9088D8-C172-847E-D79C-C84CE0C404EE}"/>
                  </a:ext>
                </a:extLst>
              </p:cNvPr>
              <p:cNvSpPr txBox="1"/>
              <p:nvPr/>
            </p:nvSpPr>
            <p:spPr>
              <a:xfrm>
                <a:off x="815990" y="5879458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ラジオ波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7" name="TextBox 33">
                <a:extLst>
                  <a:ext uri="{FF2B5EF4-FFF2-40B4-BE49-F238E27FC236}">
                    <a16:creationId xmlns:a16="http://schemas.microsoft.com/office/drawing/2014/main" id="{C3C55B88-D66D-29D8-8D9F-35129DDC04E6}"/>
                  </a:ext>
                </a:extLst>
              </p:cNvPr>
              <p:cNvSpPr txBox="1"/>
              <p:nvPr/>
            </p:nvSpPr>
            <p:spPr>
              <a:xfrm>
                <a:off x="2850002" y="5865481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EP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エレクトロポレーション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58" name="TextBox 34">
                <a:extLst>
                  <a:ext uri="{FF2B5EF4-FFF2-40B4-BE49-F238E27FC236}">
                    <a16:creationId xmlns:a16="http://schemas.microsoft.com/office/drawing/2014/main" id="{636BC925-657A-650F-4DE2-67FF625ECFA3}"/>
                  </a:ext>
                </a:extLst>
              </p:cNvPr>
              <p:cNvSpPr txBox="1"/>
              <p:nvPr/>
            </p:nvSpPr>
            <p:spPr>
              <a:xfrm>
                <a:off x="4790793" y="5853441"/>
                <a:ext cx="2006026" cy="114576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EMS Mode</a:t>
                </a: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 err="1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イーエムエス</a:t>
                </a: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ja-JP" alt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頭皮・首・肩・デコルテ</a:t>
                </a:r>
                <a:endParaRPr lang="en-US" altLang="ja-JP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endParaRPr lang="en-US" sz="1099" dirty="0">
                  <a:solidFill>
                    <a:srgbClr val="101526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  <a:p>
                <a:pPr algn="ctr">
                  <a:lnSpc>
                    <a:spcPts val="1517"/>
                  </a:lnSpc>
                </a:pPr>
                <a:r>
                  <a:rPr lang="en-US" sz="1099" dirty="0">
                    <a:solidFill>
                      <a:srgbClr val="101526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〈5分〉</a:t>
                </a:r>
              </a:p>
            </p:txBody>
          </p:sp>
          <p:sp>
            <p:nvSpPr>
              <p:cNvPr id="160" name="TextBox 36">
                <a:extLst>
                  <a:ext uri="{FF2B5EF4-FFF2-40B4-BE49-F238E27FC236}">
                    <a16:creationId xmlns:a16="http://schemas.microsoft.com/office/drawing/2014/main" id="{F18E7361-BBEC-F516-6E89-CDF8EBB300E9}"/>
                  </a:ext>
                </a:extLst>
              </p:cNvPr>
              <p:cNvSpPr txBox="1"/>
              <p:nvPr/>
            </p:nvSpPr>
            <p:spPr>
              <a:xfrm>
                <a:off x="572161" y="4688319"/>
                <a:ext cx="8244941" cy="2180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44"/>
                  </a:lnSpc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アップで切り抜かれても安心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コース</a:t>
                </a:r>
                <a:r>
                  <a:rPr lang="en-US" sz="1600" dirty="0">
                    <a:solidFill>
                      <a:srgbClr val="000000"/>
                    </a:solidFill>
                    <a:latin typeface="モトヤ明朝オールド Bold" panose="020B0600070205080204" charset="-128"/>
                    <a:ea typeface="モトヤ明朝オールド Bold" panose="020B0600070205080204" charset="-128"/>
                  </a:rPr>
                  <a:t>【２０分】</a:t>
                </a:r>
              </a:p>
            </p:txBody>
          </p:sp>
          <p:sp>
            <p:nvSpPr>
              <p:cNvPr id="161" name="AutoShape 37">
                <a:extLst>
                  <a:ext uri="{FF2B5EF4-FFF2-40B4-BE49-F238E27FC236}">
                    <a16:creationId xmlns:a16="http://schemas.microsoft.com/office/drawing/2014/main" id="{D6499B53-A051-5F01-C70B-CC3D4BBFBE11}"/>
                  </a:ext>
                </a:extLst>
              </p:cNvPr>
              <p:cNvSpPr/>
              <p:nvPr/>
            </p:nvSpPr>
            <p:spPr>
              <a:xfrm flipV="1">
                <a:off x="575143" y="5105400"/>
                <a:ext cx="8603314" cy="0"/>
              </a:xfrm>
              <a:prstGeom prst="line">
                <a:avLst/>
              </a:prstGeom>
              <a:ln w="25400" cap="flat">
                <a:solidFill>
                  <a:srgbClr val="000000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3" name="TextBox 28">
                <a:extLst>
                  <a:ext uri="{FF2B5EF4-FFF2-40B4-BE49-F238E27FC236}">
                    <a16:creationId xmlns:a16="http://schemas.microsoft.com/office/drawing/2014/main" id="{58997FFB-3798-DBA2-47FB-5F16D2E85C95}"/>
                  </a:ext>
                </a:extLst>
              </p:cNvPr>
              <p:cNvSpPr txBox="1"/>
              <p:nvPr/>
            </p:nvSpPr>
            <p:spPr>
              <a:xfrm>
                <a:off x="6998038" y="5371440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04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4" name="TextBox 28">
                <a:extLst>
                  <a:ext uri="{FF2B5EF4-FFF2-40B4-BE49-F238E27FC236}">
                    <a16:creationId xmlns:a16="http://schemas.microsoft.com/office/drawing/2014/main" id="{67221DA0-AD70-2F0D-1579-241DC52E1353}"/>
                  </a:ext>
                </a:extLst>
              </p:cNvPr>
              <p:cNvSpPr txBox="1"/>
              <p:nvPr/>
            </p:nvSpPr>
            <p:spPr>
              <a:xfrm>
                <a:off x="4759860" y="5377312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03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5" name="TextBox 28">
                <a:extLst>
                  <a:ext uri="{FF2B5EF4-FFF2-40B4-BE49-F238E27FC236}">
                    <a16:creationId xmlns:a16="http://schemas.microsoft.com/office/drawing/2014/main" id="{082840E6-A9CA-4314-AF20-EDE3A88D029F}"/>
                  </a:ext>
                </a:extLst>
              </p:cNvPr>
              <p:cNvSpPr txBox="1"/>
              <p:nvPr/>
            </p:nvSpPr>
            <p:spPr>
              <a:xfrm>
                <a:off x="2853012" y="5355643"/>
                <a:ext cx="1678268" cy="281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18"/>
                  </a:lnSpc>
                </a:pPr>
                <a:r>
                  <a:rPr lang="en-US" altLang="ja-JP" sz="1727" dirty="0">
                    <a:solidFill>
                      <a:srgbClr val="E4E6D6"/>
                    </a:solidFill>
                    <a:latin typeface="+mj-ea"/>
                    <a:ea typeface="+mj-ea"/>
                  </a:rPr>
                  <a:t>02</a:t>
                </a:r>
                <a:endParaRPr lang="en-US" sz="1727" dirty="0">
                  <a:solidFill>
                    <a:srgbClr val="E4E6D6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" name="TextBox 38">
            <a:extLst>
              <a:ext uri="{FF2B5EF4-FFF2-40B4-BE49-F238E27FC236}">
                <a16:creationId xmlns:a16="http://schemas.microsoft.com/office/drawing/2014/main" id="{2BFCBCA7-FBE7-DBE0-D071-C496A956F574}"/>
              </a:ext>
            </a:extLst>
          </p:cNvPr>
          <p:cNvSpPr txBox="1"/>
          <p:nvPr/>
        </p:nvSpPr>
        <p:spPr>
          <a:xfrm>
            <a:off x="6662354" y="4691300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3,300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4A30A426-A800-DF3D-F92A-D34BF0B971E3}"/>
              </a:ext>
            </a:extLst>
          </p:cNvPr>
          <p:cNvSpPr txBox="1"/>
          <p:nvPr/>
        </p:nvSpPr>
        <p:spPr>
          <a:xfrm>
            <a:off x="6723905" y="1603834"/>
            <a:ext cx="2454552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7"/>
              </a:lnSpc>
              <a:spcBef>
                <a:spcPct val="0"/>
              </a:spcBef>
            </a:pPr>
            <a:r>
              <a:rPr lang="ja-JP" altLang="en-US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定価：</a:t>
            </a:r>
            <a:r>
              <a:rPr lang="en-US" altLang="ja-JP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4,400</a:t>
            </a:r>
            <a:r>
              <a:rPr lang="ja-JP" altLang="en-US" b="1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円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（</a:t>
            </a:r>
            <a:r>
              <a:rPr lang="en-US" sz="1600" dirty="0" err="1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税込</a:t>
            </a:r>
            <a:r>
              <a:rPr lang="en-US" sz="1600" dirty="0">
                <a:solidFill>
                  <a:srgbClr val="000000"/>
                </a:solidFill>
                <a:latin typeface="モトヤ明朝オールド Bold" panose="020B0600070205080204" charset="-128"/>
                <a:ea typeface="モトヤ明朝オールド Bold" panose="020B0600070205080204" charset="-128"/>
              </a:rPr>
              <a:t>）</a:t>
            </a:r>
            <a:endParaRPr lang="en-US" dirty="0">
              <a:solidFill>
                <a:srgbClr val="000000"/>
              </a:solidFill>
              <a:latin typeface="モトヤ明朝オールド Bold" panose="020B0600070205080204" charset="-128"/>
              <a:ea typeface="モトヤ明朝オールド Bold" panose="020B0600070205080204" charset="-128"/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7864FFAD-2153-00AA-22C0-5016DDC62300}"/>
              </a:ext>
            </a:extLst>
          </p:cNvPr>
          <p:cNvSpPr txBox="1"/>
          <p:nvPr/>
        </p:nvSpPr>
        <p:spPr>
          <a:xfrm>
            <a:off x="6886617" y="2790540"/>
            <a:ext cx="2006026" cy="114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TF Mode</a:t>
            </a: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サーマルフラクショナル</a:t>
            </a: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 err="1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全顔</a:t>
            </a: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200ショット</a:t>
            </a:r>
          </a:p>
          <a:p>
            <a:pPr algn="ctr">
              <a:lnSpc>
                <a:spcPts val="1517"/>
              </a:lnSpc>
            </a:pPr>
            <a:endParaRPr lang="en-US" sz="1099" dirty="0">
              <a:solidFill>
                <a:srgbClr val="10152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ts val="1517"/>
              </a:lnSpc>
            </a:pPr>
            <a:r>
              <a:rPr lang="en-US" sz="1099" dirty="0">
                <a:solidFill>
                  <a:srgbClr val="10152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〈5分〉</a:t>
            </a:r>
          </a:p>
        </p:txBody>
      </p:sp>
    </p:spTree>
    <p:extLst>
      <p:ext uri="{BB962C8B-B14F-4D97-AF65-F5344CB8AC3E}">
        <p14:creationId xmlns:p14="http://schemas.microsoft.com/office/powerpoint/2010/main" val="2705828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26860</TotalTime>
  <Words>1983</Words>
  <Application>Microsoft Office PowerPoint</Application>
  <PresentationFormat>ユーザー設定</PresentationFormat>
  <Paragraphs>872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1" baseType="lpstr">
      <vt:lpstr>Arial</vt:lpstr>
      <vt:lpstr>Calibri</vt:lpstr>
      <vt:lpstr>Noto Sans JP Bold</vt:lpstr>
      <vt:lpstr>游ゴシック</vt:lpstr>
      <vt:lpstr>モトヤ明朝オールド Bold</vt:lpstr>
      <vt:lpstr>Canva Sans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MetaLTお仕事別メニュー例</dc:title>
  <dc:creator>user</dc:creator>
  <cp:lastModifiedBy>【営業】  共有アカウント</cp:lastModifiedBy>
  <cp:revision>42</cp:revision>
  <dcterms:created xsi:type="dcterms:W3CDTF">2006-08-16T00:00:00Z</dcterms:created>
  <dcterms:modified xsi:type="dcterms:W3CDTF">2024-07-08T03:08:09Z</dcterms:modified>
  <dc:identifier>DAFyJCnlIwg</dc:identifier>
</cp:coreProperties>
</file>