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3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A39A-2B0E-4980-BD8D-437FD1375744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957A-77C2-4080-9ADB-430C33B0F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770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A39A-2B0E-4980-BD8D-437FD1375744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957A-77C2-4080-9ADB-430C33B0F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40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A39A-2B0E-4980-BD8D-437FD1375744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957A-77C2-4080-9ADB-430C33B0F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51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A39A-2B0E-4980-BD8D-437FD1375744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957A-77C2-4080-9ADB-430C33B0F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6344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A39A-2B0E-4980-BD8D-437FD1375744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957A-77C2-4080-9ADB-430C33B0F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722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A39A-2B0E-4980-BD8D-437FD1375744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957A-77C2-4080-9ADB-430C33B0F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234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A39A-2B0E-4980-BD8D-437FD1375744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957A-77C2-4080-9ADB-430C33B0F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416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A39A-2B0E-4980-BD8D-437FD1375744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957A-77C2-4080-9ADB-430C33B0F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39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A39A-2B0E-4980-BD8D-437FD1375744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957A-77C2-4080-9ADB-430C33B0F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361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A39A-2B0E-4980-BD8D-437FD1375744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957A-77C2-4080-9ADB-430C33B0F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727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7A39A-2B0E-4980-BD8D-437FD1375744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4957A-77C2-4080-9ADB-430C33B0F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8433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7A39A-2B0E-4980-BD8D-437FD1375744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4957A-77C2-4080-9ADB-430C33B0F9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024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>
            <a:extLst>
              <a:ext uri="{FF2B5EF4-FFF2-40B4-BE49-F238E27FC236}">
                <a16:creationId xmlns:a16="http://schemas.microsoft.com/office/drawing/2014/main" id="{5216D94C-C552-2BDC-A04B-831504DE76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192212"/>
              </p:ext>
            </p:extLst>
          </p:nvPr>
        </p:nvGraphicFramePr>
        <p:xfrm>
          <a:off x="-1" y="-1"/>
          <a:ext cx="6862597" cy="9906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5676770" imgH="8019496" progId="AcroExch.Document.DC">
                  <p:embed/>
                </p:oleObj>
              </mc:Choice>
              <mc:Fallback>
                <p:oleObj name="Acrobat Document" r:id="rId2" imgW="5676770" imgH="8019496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-1" y="-1"/>
                        <a:ext cx="6862597" cy="99060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1D9653B-408F-3D59-C19F-49AF12A87878}"/>
              </a:ext>
            </a:extLst>
          </p:cNvPr>
          <p:cNvSpPr txBox="1"/>
          <p:nvPr/>
        </p:nvSpPr>
        <p:spPr>
          <a:xfrm>
            <a:off x="1230678" y="1190033"/>
            <a:ext cx="43966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u="sng" dirty="0">
                <a:solidFill>
                  <a:schemeClr val="accent4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短時間集中</a:t>
            </a:r>
            <a:endParaRPr kumimoji="1" lang="en-US" altLang="ja-JP" sz="3600" b="1" u="sng" dirty="0">
              <a:solidFill>
                <a:schemeClr val="accent4">
                  <a:lumMod val="50000"/>
                </a:schemeClr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pPr algn="ctr"/>
            <a:r>
              <a:rPr kumimoji="1" lang="ja-JP" altLang="en-US" sz="3600" b="1" u="sng" dirty="0">
                <a:solidFill>
                  <a:schemeClr val="accent4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肩こりケアプラン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DABFAF8-2458-0938-9F6C-398B63BA1F9D}"/>
              </a:ext>
            </a:extLst>
          </p:cNvPr>
          <p:cNvSpPr txBox="1"/>
          <p:nvPr/>
        </p:nvSpPr>
        <p:spPr>
          <a:xfrm>
            <a:off x="923790" y="2626973"/>
            <a:ext cx="5010410" cy="104644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～こんなお悩みありませんか？～</a:t>
            </a:r>
            <a:endParaRPr kumimoji="1" lang="en-US" altLang="ja-JP" sz="2400" dirty="0">
              <a:solidFill>
                <a:srgbClr val="FF0000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pPr algn="ctr"/>
            <a:r>
              <a:rPr kumimoji="1" lang="ja-JP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✓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頭痛　</a:t>
            </a:r>
            <a:r>
              <a:rPr kumimoji="1"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✓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睡眠不足　</a:t>
            </a:r>
            <a:r>
              <a:rPr kumimoji="1" lang="ja-JP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 ✓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疲れが溜まっている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pPr algn="ctr"/>
            <a:r>
              <a:rPr kumimoji="1" lang="ja-JP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✓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血色が悪い　</a:t>
            </a:r>
            <a:r>
              <a:rPr kumimoji="1" lang="ja-JP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 ✓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デスクワークが多い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F0C245-8224-D9E5-C62B-6C15CE1FBDFE}"/>
              </a:ext>
            </a:extLst>
          </p:cNvPr>
          <p:cNvSpPr txBox="1"/>
          <p:nvPr/>
        </p:nvSpPr>
        <p:spPr>
          <a:xfrm>
            <a:off x="859589" y="4136635"/>
            <a:ext cx="51388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①ラジオ波</a:t>
            </a:r>
            <a:r>
              <a:rPr kumimoji="1" lang="en-US" altLang="ja-JP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【RF Mode】5</a:t>
            </a: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分</a:t>
            </a:r>
            <a:endParaRPr kumimoji="1" lang="en-US" altLang="ja-JP" sz="2400" dirty="0">
              <a:solidFill>
                <a:schemeClr val="tx1">
                  <a:lumMod val="85000"/>
                  <a:lumOff val="15000"/>
                </a:schemeClr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・ラジオ波でしっかりと温めてほぐします。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888C8E1-EBA9-9E71-38B1-802293431C59}"/>
              </a:ext>
            </a:extLst>
          </p:cNvPr>
          <p:cNvSpPr txBox="1"/>
          <p:nvPr/>
        </p:nvSpPr>
        <p:spPr>
          <a:xfrm>
            <a:off x="933187" y="6598107"/>
            <a:ext cx="5001013" cy="1897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2400" dirty="0">
                <a:solidFill>
                  <a:schemeClr val="accent4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〈</a:t>
            </a:r>
            <a:r>
              <a:rPr kumimoji="1" lang="ja-JP" altLang="en-US" sz="2400" dirty="0">
                <a:solidFill>
                  <a:schemeClr val="accent4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部位：首、肩、デコルテ</a:t>
            </a:r>
            <a:r>
              <a:rPr kumimoji="1" lang="en-US" altLang="ja-JP" sz="2400" dirty="0">
                <a:solidFill>
                  <a:schemeClr val="accent4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〉</a:t>
            </a:r>
          </a:p>
          <a:p>
            <a:pPr algn="ctr">
              <a:lnSpc>
                <a:spcPct val="150000"/>
              </a:lnSpc>
            </a:pPr>
            <a:r>
              <a:rPr kumimoji="1" lang="en-US" altLang="ja-JP" sz="3600" dirty="0">
                <a:solidFill>
                  <a:schemeClr val="accent4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10</a:t>
            </a:r>
            <a:r>
              <a:rPr kumimoji="1" lang="ja-JP" altLang="en-US" sz="3600" dirty="0">
                <a:solidFill>
                  <a:schemeClr val="accent4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分</a:t>
            </a:r>
            <a:r>
              <a:rPr kumimoji="1" lang="ja-JP" altLang="en-US" sz="3200" dirty="0">
                <a:solidFill>
                  <a:schemeClr val="accent4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</a:t>
            </a:r>
            <a:r>
              <a:rPr kumimoji="1" lang="en-US" altLang="ja-JP" sz="2400" dirty="0">
                <a:solidFill>
                  <a:schemeClr val="accent4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\</a:t>
            </a:r>
            <a:r>
              <a:rPr kumimoji="1" lang="en-US" altLang="ja-JP" sz="3600" dirty="0">
                <a:solidFill>
                  <a:schemeClr val="accent4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2,200</a:t>
            </a:r>
            <a:r>
              <a:rPr kumimoji="1" lang="en-US" altLang="ja-JP" sz="2400" dirty="0">
                <a:solidFill>
                  <a:schemeClr val="accent4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(</a:t>
            </a:r>
            <a:r>
              <a:rPr kumimoji="1" lang="ja-JP" altLang="en-US" sz="2400" dirty="0">
                <a:solidFill>
                  <a:schemeClr val="accent4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税込</a:t>
            </a:r>
            <a:r>
              <a:rPr kumimoji="1" lang="en-US" altLang="ja-JP" sz="2400" dirty="0">
                <a:solidFill>
                  <a:schemeClr val="accent4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kumimoji="1" lang="en-US" altLang="ja-JP" sz="2000" dirty="0">
                <a:solidFill>
                  <a:schemeClr val="accent4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※</a:t>
            </a:r>
            <a:r>
              <a:rPr kumimoji="1" lang="ja-JP" altLang="en-US" sz="2000" dirty="0">
                <a:solidFill>
                  <a:schemeClr val="accent4">
                    <a:lumMod val="50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時間延長は要相談</a:t>
            </a:r>
            <a:endParaRPr kumimoji="1" lang="ja-JP" altLang="en-US" sz="2800" dirty="0">
              <a:solidFill>
                <a:schemeClr val="accent4">
                  <a:lumMod val="50000"/>
                </a:schemeClr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57015BC-3597-0798-D1E6-D1141452DDB9}"/>
              </a:ext>
            </a:extLst>
          </p:cNvPr>
          <p:cNvSpPr txBox="1"/>
          <p:nvPr/>
        </p:nvSpPr>
        <p:spPr>
          <a:xfrm>
            <a:off x="859590" y="5338522"/>
            <a:ext cx="51388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②</a:t>
            </a:r>
            <a:r>
              <a:rPr kumimoji="1" lang="en-US" altLang="ja-JP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EMS【EMS Mode】5</a:t>
            </a: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分</a:t>
            </a:r>
            <a:endParaRPr kumimoji="1" lang="en-US" altLang="ja-JP" sz="2400" dirty="0">
              <a:solidFill>
                <a:schemeClr val="tx1">
                  <a:lumMod val="85000"/>
                  <a:lumOff val="15000"/>
                </a:schemeClr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・ほぐした筋肉へ刺激を与え、引き締めます。</a:t>
            </a:r>
          </a:p>
        </p:txBody>
      </p:sp>
    </p:spTree>
    <p:extLst>
      <p:ext uri="{BB962C8B-B14F-4D97-AF65-F5344CB8AC3E}">
        <p14:creationId xmlns:p14="http://schemas.microsoft.com/office/powerpoint/2010/main" val="117525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9CDA49CC-0257-6A57-560E-F1F19BFB42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6173159"/>
              </p:ext>
            </p:extLst>
          </p:nvPr>
        </p:nvGraphicFramePr>
        <p:xfrm>
          <a:off x="0" y="0"/>
          <a:ext cx="6858000" cy="9905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5676770" imgH="8019496" progId="AcroExch.Document.DC">
                  <p:embed/>
                </p:oleObj>
              </mc:Choice>
              <mc:Fallback>
                <p:oleObj name="Acrobat Document" r:id="rId2" imgW="5676770" imgH="8019496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6858000" cy="99059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06CB0B4-E5C2-B4F4-C6D3-B9050F3819EC}"/>
              </a:ext>
            </a:extLst>
          </p:cNvPr>
          <p:cNvSpPr txBox="1"/>
          <p:nvPr/>
        </p:nvSpPr>
        <p:spPr>
          <a:xfrm>
            <a:off x="2032348" y="1277655"/>
            <a:ext cx="2793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400" dirty="0">
                <a:solidFill>
                  <a:schemeClr val="accent4">
                    <a:lumMod val="50000"/>
                  </a:schemeClr>
                </a:solidFill>
                <a:latin typeface="Imprint MT Shadow" panose="04020605060303030202" pitchFamily="82" charset="0"/>
              </a:rPr>
              <a:t>MENU</a:t>
            </a:r>
            <a:endParaRPr kumimoji="1" lang="ja-JP" altLang="en-US" sz="4400" dirty="0">
              <a:solidFill>
                <a:schemeClr val="accent4">
                  <a:lumMod val="50000"/>
                </a:schemeClr>
              </a:solidFill>
              <a:latin typeface="Imprint MT Shadow" panose="04020605060303030202" pitchFamily="82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951040-B561-7512-4DF5-2682E6A501F7}"/>
              </a:ext>
            </a:extLst>
          </p:cNvPr>
          <p:cNvSpPr txBox="1"/>
          <p:nvPr/>
        </p:nvSpPr>
        <p:spPr>
          <a:xfrm>
            <a:off x="1096417" y="2495904"/>
            <a:ext cx="4665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【</a:t>
            </a:r>
            <a:r>
              <a:rPr kumimoji="1"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ヘッド　</a:t>
            </a:r>
            <a:r>
              <a:rPr kumimoji="1" lang="en-US" altLang="ja-JP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30</a:t>
            </a:r>
            <a:r>
              <a:rPr kumimoji="1"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分</a:t>
            </a:r>
            <a:r>
              <a:rPr kumimoji="1" lang="en-US" altLang="ja-JP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/\4,500】</a:t>
            </a:r>
            <a:endParaRPr kumimoji="1" lang="ja-JP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B69864E8-FEA9-D31A-07D9-CF80CF812E98}"/>
              </a:ext>
            </a:extLst>
          </p:cNvPr>
          <p:cNvGrpSpPr/>
          <p:nvPr/>
        </p:nvGrpSpPr>
        <p:grpSpPr>
          <a:xfrm>
            <a:off x="722202" y="3056702"/>
            <a:ext cx="5413594" cy="1938992"/>
            <a:chOff x="645872" y="3167247"/>
            <a:chExt cx="5413594" cy="1938992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441CF394-7C59-82FF-01F6-05648C804FAC}"/>
                </a:ext>
              </a:extLst>
            </p:cNvPr>
            <p:cNvSpPr txBox="1"/>
            <p:nvPr/>
          </p:nvSpPr>
          <p:spPr>
            <a:xfrm>
              <a:off x="645872" y="3167247"/>
              <a:ext cx="3926127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ラジオ波</a:t>
              </a:r>
              <a:r>
                <a:rPr kumimoji="1" lang="en-US" altLang="ja-JP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(</a:t>
              </a:r>
              <a:r>
                <a:rPr kumimoji="1" lang="ja-JP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首～デコルテ</a:t>
              </a:r>
              <a:r>
                <a:rPr kumimoji="1" lang="en-US" altLang="ja-JP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)</a:t>
              </a:r>
            </a:p>
            <a:p>
              <a:pPr algn="ctr"/>
              <a:r>
                <a:rPr kumimoji="1" lang="ja-JP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▼</a:t>
              </a:r>
              <a:endParaRPr kumimoji="1"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  <a:p>
              <a:pPr algn="ctr"/>
              <a:r>
                <a:rPr kumimoji="1" lang="ja-JP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ラジオ波</a:t>
              </a:r>
              <a:r>
                <a:rPr kumimoji="1" lang="en-US" altLang="ja-JP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(</a:t>
              </a:r>
              <a:r>
                <a:rPr kumimoji="1" lang="ja-JP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頭皮</a:t>
              </a:r>
              <a:r>
                <a:rPr kumimoji="1" lang="en-US" altLang="ja-JP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)</a:t>
              </a:r>
            </a:p>
            <a:p>
              <a:pPr algn="ctr"/>
              <a:r>
                <a:rPr kumimoji="1" lang="ja-JP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▼</a:t>
              </a:r>
              <a:endParaRPr kumimoji="1"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  <a:p>
              <a:pPr algn="ctr"/>
              <a:r>
                <a:rPr kumimoji="1" lang="en-US" altLang="ja-JP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EMS&amp;</a:t>
              </a:r>
              <a:r>
                <a:rPr kumimoji="1" lang="ja-JP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エレクトロポレーション</a:t>
              </a:r>
              <a:endParaRPr kumimoji="1"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  <a:p>
              <a:pPr algn="ctr"/>
              <a:r>
                <a:rPr kumimoji="1" lang="en-US" altLang="ja-JP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(</a:t>
              </a:r>
              <a:r>
                <a:rPr kumimoji="1" lang="ja-JP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頭皮～首～フェイスライン</a:t>
              </a:r>
              <a:r>
                <a:rPr kumimoji="1" lang="en-US" altLang="ja-JP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)</a:t>
              </a:r>
              <a:endParaRPr kumimoji="1"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B40B767E-7F13-A80F-E9C6-F86D5DEF88B3}"/>
                </a:ext>
              </a:extLst>
            </p:cNvPr>
            <p:cNvSpPr txBox="1"/>
            <p:nvPr/>
          </p:nvSpPr>
          <p:spPr>
            <a:xfrm>
              <a:off x="4825652" y="3167247"/>
              <a:ext cx="1233814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10</a:t>
              </a:r>
              <a:r>
                <a:rPr kumimoji="1" lang="ja-JP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分</a:t>
              </a:r>
              <a:endParaRPr kumimoji="1"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  <a:p>
              <a:pPr algn="ctr"/>
              <a:endParaRPr kumimoji="1"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  <a:p>
              <a:pPr algn="ctr"/>
              <a:r>
                <a:rPr kumimoji="1" lang="en-US" altLang="ja-JP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10</a:t>
              </a:r>
              <a:r>
                <a:rPr kumimoji="1" lang="ja-JP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分</a:t>
              </a:r>
              <a:endParaRPr kumimoji="1"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  <a:p>
              <a:pPr algn="ctr"/>
              <a:endParaRPr kumimoji="1"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  <a:p>
              <a:pPr algn="ctr"/>
              <a:r>
                <a:rPr kumimoji="1" lang="en-US" altLang="ja-JP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10</a:t>
              </a:r>
              <a:r>
                <a:rPr kumimoji="1" lang="ja-JP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分</a:t>
              </a:r>
            </a:p>
          </p:txBody>
        </p:sp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0D0D148-E561-0E50-8A6D-87C8329A5FB0}"/>
              </a:ext>
            </a:extLst>
          </p:cNvPr>
          <p:cNvSpPr txBox="1"/>
          <p:nvPr/>
        </p:nvSpPr>
        <p:spPr>
          <a:xfrm>
            <a:off x="386936" y="5324635"/>
            <a:ext cx="6084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【</a:t>
            </a:r>
            <a:r>
              <a:rPr kumimoji="1"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フェイシャル　</a:t>
            </a:r>
            <a:r>
              <a:rPr kumimoji="1" lang="en-US" altLang="ja-JP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45</a:t>
            </a:r>
            <a:r>
              <a:rPr kumimoji="1"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分</a:t>
            </a:r>
            <a:r>
              <a:rPr kumimoji="1" lang="en-US" altLang="ja-JP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/\5,500】</a:t>
            </a:r>
            <a:endParaRPr kumimoji="1" lang="ja-JP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EC43CCBC-C31D-2221-C05D-FC84AA76535C}"/>
              </a:ext>
            </a:extLst>
          </p:cNvPr>
          <p:cNvGrpSpPr/>
          <p:nvPr/>
        </p:nvGrpSpPr>
        <p:grpSpPr>
          <a:xfrm>
            <a:off x="722202" y="5847855"/>
            <a:ext cx="5413594" cy="2554545"/>
            <a:chOff x="645872" y="3167247"/>
            <a:chExt cx="5413594" cy="2554545"/>
          </a:xfrm>
        </p:grpSpPr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42B8DB99-32F1-3331-69A6-67B49D093FD2}"/>
                </a:ext>
              </a:extLst>
            </p:cNvPr>
            <p:cNvSpPr txBox="1"/>
            <p:nvPr/>
          </p:nvSpPr>
          <p:spPr>
            <a:xfrm>
              <a:off x="645872" y="3167247"/>
              <a:ext cx="3926127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クレンジング＆洗顔</a:t>
              </a:r>
              <a:endParaRPr kumimoji="1"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  <a:p>
              <a:pPr algn="ctr"/>
              <a:r>
                <a:rPr kumimoji="1" lang="ja-JP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▼</a:t>
              </a:r>
              <a:endParaRPr kumimoji="1"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  <a:p>
              <a:pPr algn="ctr"/>
              <a:r>
                <a:rPr kumimoji="1" lang="ja-JP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ラジオ波</a:t>
              </a:r>
              <a:r>
                <a:rPr kumimoji="1" lang="en-US" altLang="ja-JP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(</a:t>
              </a:r>
              <a:r>
                <a:rPr kumimoji="1" lang="ja-JP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首～デコルテ～全顔</a:t>
              </a:r>
              <a:r>
                <a:rPr kumimoji="1" lang="en-US" altLang="ja-JP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)</a:t>
              </a:r>
            </a:p>
            <a:p>
              <a:pPr algn="ctr"/>
              <a:r>
                <a:rPr kumimoji="1" lang="ja-JP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▼</a:t>
              </a:r>
              <a:endParaRPr kumimoji="1"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  <a:p>
              <a:pPr algn="ctr"/>
              <a:r>
                <a:rPr kumimoji="1" lang="en-US" altLang="ja-JP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EMS&amp;</a:t>
              </a:r>
              <a:r>
                <a:rPr kumimoji="1" lang="ja-JP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エレクトロポレーション</a:t>
              </a:r>
              <a:endParaRPr kumimoji="1"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  <a:p>
              <a:pPr algn="ctr"/>
              <a:r>
                <a:rPr kumimoji="1" lang="en-US" altLang="ja-JP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(</a:t>
              </a:r>
              <a:r>
                <a:rPr kumimoji="1" lang="ja-JP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頭皮～首～フェイスライン</a:t>
              </a:r>
              <a:r>
                <a:rPr kumimoji="1" lang="en-US" altLang="ja-JP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)</a:t>
              </a:r>
            </a:p>
            <a:p>
              <a:pPr algn="ctr"/>
              <a:r>
                <a:rPr kumimoji="1" lang="ja-JP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▼</a:t>
              </a:r>
              <a:endParaRPr kumimoji="1"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  <a:p>
              <a:pPr algn="ctr"/>
              <a:r>
                <a:rPr kumimoji="1" lang="ja-JP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整肌</a:t>
              </a:r>
              <a:r>
                <a:rPr kumimoji="1" lang="en-US" altLang="ja-JP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(</a:t>
              </a:r>
              <a:r>
                <a:rPr kumimoji="1" lang="ja-JP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パック</a:t>
              </a:r>
              <a:r>
                <a:rPr kumimoji="1" lang="en-US" altLang="ja-JP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)</a:t>
              </a:r>
              <a:endParaRPr kumimoji="1"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8BF86C8B-9C95-6932-8F18-A28D40EC2CF7}"/>
                </a:ext>
              </a:extLst>
            </p:cNvPr>
            <p:cNvSpPr txBox="1"/>
            <p:nvPr/>
          </p:nvSpPr>
          <p:spPr>
            <a:xfrm>
              <a:off x="4825652" y="3167247"/>
              <a:ext cx="1233814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10</a:t>
              </a:r>
              <a:r>
                <a:rPr kumimoji="1" lang="ja-JP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分</a:t>
              </a:r>
              <a:endParaRPr kumimoji="1"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  <a:p>
              <a:pPr algn="ctr"/>
              <a:endParaRPr kumimoji="1"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  <a:p>
              <a:pPr algn="ctr"/>
              <a:r>
                <a:rPr kumimoji="1" lang="en-US" altLang="ja-JP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15</a:t>
              </a:r>
              <a:r>
                <a:rPr kumimoji="1" lang="ja-JP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分</a:t>
              </a:r>
              <a:endParaRPr kumimoji="1"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  <a:p>
              <a:pPr algn="ctr"/>
              <a:endParaRPr kumimoji="1"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  <a:p>
              <a:pPr algn="ctr"/>
              <a:r>
                <a:rPr kumimoji="1" lang="en-US" altLang="ja-JP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15</a:t>
              </a:r>
              <a:r>
                <a:rPr kumimoji="1" lang="ja-JP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分</a:t>
              </a:r>
              <a:endParaRPr kumimoji="1"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  <a:p>
              <a:pPr algn="ctr"/>
              <a:endParaRPr kumimoji="1"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  <a:p>
              <a:pPr algn="ctr"/>
              <a:endParaRPr kumimoji="1"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  <a:p>
              <a:pPr algn="ctr"/>
              <a:r>
                <a:rPr kumimoji="1" lang="en-US" altLang="ja-JP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5</a:t>
              </a:r>
              <a:r>
                <a:rPr kumimoji="1" lang="ja-JP" altLang="en-US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分</a:t>
              </a:r>
            </a:p>
          </p:txBody>
        </p:sp>
      </p:grp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DD37BD7-98BF-9F12-115D-FAD73E3CA4A9}"/>
              </a:ext>
            </a:extLst>
          </p:cNvPr>
          <p:cNvSpPr txBox="1"/>
          <p:nvPr/>
        </p:nvSpPr>
        <p:spPr>
          <a:xfrm>
            <a:off x="703021" y="8929305"/>
            <a:ext cx="54519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accent4">
                    <a:lumMod val="50000"/>
                  </a:schemeClr>
                </a:solidFill>
              </a:rPr>
              <a:t>何か気になる点などございましたら</a:t>
            </a:r>
            <a:endParaRPr lang="en-US" altLang="ja-JP" sz="2000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lang="ja-JP" altLang="en-US" sz="2000" dirty="0">
                <a:solidFill>
                  <a:schemeClr val="accent4">
                    <a:lumMod val="50000"/>
                  </a:schemeClr>
                </a:solidFill>
              </a:rPr>
              <a:t>お気軽にご相談ください。</a:t>
            </a: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66972C88-2C0B-B00F-FB54-1FD88FE8C29F}"/>
              </a:ext>
            </a:extLst>
          </p:cNvPr>
          <p:cNvCxnSpPr>
            <a:cxnSpLocks/>
          </p:cNvCxnSpPr>
          <p:nvPr/>
        </p:nvCxnSpPr>
        <p:spPr>
          <a:xfrm flipV="1">
            <a:off x="909309" y="5140383"/>
            <a:ext cx="5039378" cy="13982"/>
          </a:xfrm>
          <a:prstGeom prst="line">
            <a:avLst/>
          </a:prstGeom>
          <a:ln w="9525">
            <a:solidFill>
              <a:schemeClr val="accent4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図 18" descr="グラフィカル ユーザー インターフェイス, テキスト&#10;&#10;中程度の精度で自動的に生成された説明">
            <a:extLst>
              <a:ext uri="{FF2B5EF4-FFF2-40B4-BE49-F238E27FC236}">
                <a16:creationId xmlns:a16="http://schemas.microsoft.com/office/drawing/2014/main" id="{C6E314DB-332E-A62B-BF51-722122FC1F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84819">
            <a:off x="1022943" y="7938252"/>
            <a:ext cx="811012" cy="811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29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3051</TotalTime>
  <Words>179</Words>
  <Application>Microsoft Office PowerPoint</Application>
  <PresentationFormat>A4 210 x 297 mm</PresentationFormat>
  <Paragraphs>44</Paragraphs>
  <Slides>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游明朝</vt:lpstr>
      <vt:lpstr>游明朝 Demibold</vt:lpstr>
      <vt:lpstr>Arial</vt:lpstr>
      <vt:lpstr>Calibri</vt:lpstr>
      <vt:lpstr>Calibri Light</vt:lpstr>
      <vt:lpstr>Imprint MT Shadow</vt:lpstr>
      <vt:lpstr>Office テーマ</vt:lpstr>
      <vt:lpstr>Acrobat Document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【営業】  共有アカウント</dc:creator>
  <cp:lastModifiedBy>【営業】  共有アカウント</cp:lastModifiedBy>
  <cp:revision>22</cp:revision>
  <dcterms:created xsi:type="dcterms:W3CDTF">2023-10-23T02:27:14Z</dcterms:created>
  <dcterms:modified xsi:type="dcterms:W3CDTF">2023-11-21T00:50:20Z</dcterms:modified>
</cp:coreProperties>
</file>