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95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4" d="100"/>
          <a:sy n="44" d="100"/>
        </p:scale>
        <p:origin x="22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29EA2-FAB2-47B9-BD1F-9987CDB24BB4}" type="datetimeFigureOut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F678-675E-40EA-ABC1-EC70AD4E25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9043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29EA2-FAB2-47B9-BD1F-9987CDB24BB4}" type="datetimeFigureOut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F678-675E-40EA-ABC1-EC70AD4E25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4077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29EA2-FAB2-47B9-BD1F-9987CDB24BB4}" type="datetimeFigureOut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F678-675E-40EA-ABC1-EC70AD4E25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82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29EA2-FAB2-47B9-BD1F-9987CDB24BB4}" type="datetimeFigureOut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F678-675E-40EA-ABC1-EC70AD4E25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941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29EA2-FAB2-47B9-BD1F-9987CDB24BB4}" type="datetimeFigureOut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F678-675E-40EA-ABC1-EC70AD4E25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4219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29EA2-FAB2-47B9-BD1F-9987CDB24BB4}" type="datetimeFigureOut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F678-675E-40EA-ABC1-EC70AD4E25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445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29EA2-FAB2-47B9-BD1F-9987CDB24BB4}" type="datetimeFigureOut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F678-675E-40EA-ABC1-EC70AD4E25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353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29EA2-FAB2-47B9-BD1F-9987CDB24BB4}" type="datetimeFigureOut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F678-675E-40EA-ABC1-EC70AD4E25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9728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29EA2-FAB2-47B9-BD1F-9987CDB24BB4}" type="datetimeFigureOut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F678-675E-40EA-ABC1-EC70AD4E25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3977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29EA2-FAB2-47B9-BD1F-9987CDB24BB4}" type="datetimeFigureOut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F678-675E-40EA-ABC1-EC70AD4E25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0296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29EA2-FAB2-47B9-BD1F-9987CDB24BB4}" type="datetimeFigureOut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F678-675E-40EA-ABC1-EC70AD4E25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457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29EA2-FAB2-47B9-BD1F-9987CDB24BB4}" type="datetimeFigureOut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6F678-675E-40EA-ABC1-EC70AD4E25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357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213D586-260A-11FD-151F-E3C36A780C01}"/>
              </a:ext>
            </a:extLst>
          </p:cNvPr>
          <p:cNvSpPr/>
          <p:nvPr/>
        </p:nvSpPr>
        <p:spPr>
          <a:xfrm>
            <a:off x="496207" y="555172"/>
            <a:ext cx="5865586" cy="8795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536C6C9-E0FB-4F01-AD51-D5CE63B213A3}"/>
              </a:ext>
            </a:extLst>
          </p:cNvPr>
          <p:cNvSpPr txBox="1"/>
          <p:nvPr/>
        </p:nvSpPr>
        <p:spPr>
          <a:xfrm>
            <a:off x="801915" y="1145941"/>
            <a:ext cx="5254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>
                <a:solidFill>
                  <a:srgbClr val="6495ED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お肌蘇りコース</a:t>
            </a:r>
            <a:r>
              <a:rPr kumimoji="1" lang="en-US" altLang="ja-JP" sz="2400" dirty="0">
                <a:solidFill>
                  <a:srgbClr val="6495ED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(30</a:t>
            </a:r>
            <a:r>
              <a:rPr kumimoji="1" lang="ja-JP" altLang="en-US" sz="2400" dirty="0">
                <a:solidFill>
                  <a:srgbClr val="6495ED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分</a:t>
            </a:r>
            <a:r>
              <a:rPr kumimoji="1" lang="en-US" altLang="ja-JP" sz="2400" dirty="0">
                <a:solidFill>
                  <a:srgbClr val="6495ED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endParaRPr kumimoji="1" lang="ja-JP" altLang="en-US" sz="3200" dirty="0">
              <a:solidFill>
                <a:srgbClr val="6495ED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pic>
        <p:nvPicPr>
          <p:cNvPr id="7" name="図 6" descr="暗い, 座る, 持つ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AADFC2AE-8B07-8F47-EDC5-FC1D0AC18B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5" t="9426" r="21215" b="7464"/>
          <a:stretch/>
        </p:blipFill>
        <p:spPr>
          <a:xfrm>
            <a:off x="865602" y="6074278"/>
            <a:ext cx="1274567" cy="2794001"/>
          </a:xfrm>
          <a:prstGeom prst="rect">
            <a:avLst/>
          </a:prstGeom>
        </p:spPr>
      </p:pic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1473D005-9E64-CF22-AF03-64711E9F9EA6}"/>
              </a:ext>
            </a:extLst>
          </p:cNvPr>
          <p:cNvGrpSpPr/>
          <p:nvPr/>
        </p:nvGrpSpPr>
        <p:grpSpPr>
          <a:xfrm>
            <a:off x="1253671" y="2454249"/>
            <a:ext cx="4455886" cy="719631"/>
            <a:chOff x="1201057" y="2481944"/>
            <a:chExt cx="4455886" cy="719631"/>
          </a:xfrm>
        </p:grpSpPr>
        <p:sp>
          <p:nvSpPr>
            <p:cNvPr id="3" name="四角形: 角を丸くする 2">
              <a:extLst>
                <a:ext uri="{FF2B5EF4-FFF2-40B4-BE49-F238E27FC236}">
                  <a16:creationId xmlns:a16="http://schemas.microsoft.com/office/drawing/2014/main" id="{DD57DCF9-A9F4-E4D1-75E8-769E4EAAF6B2}"/>
                </a:ext>
              </a:extLst>
            </p:cNvPr>
            <p:cNvSpPr/>
            <p:nvPr/>
          </p:nvSpPr>
          <p:spPr>
            <a:xfrm>
              <a:off x="1492250" y="2481944"/>
              <a:ext cx="3873499" cy="7196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95BA63CA-22EB-2E48-C683-646FAA6E2723}"/>
                </a:ext>
              </a:extLst>
            </p:cNvPr>
            <p:cNvSpPr txBox="1"/>
            <p:nvPr/>
          </p:nvSpPr>
          <p:spPr>
            <a:xfrm>
              <a:off x="1201057" y="2646418"/>
              <a:ext cx="44558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1,</a:t>
              </a:r>
              <a:r>
                <a:rPr kumimoji="1" lang="ja-JP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クレンジング＆洗顔  </a:t>
              </a:r>
              <a:r>
                <a:rPr kumimoji="1" lang="en-US" altLang="ja-JP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(10</a:t>
              </a:r>
              <a:r>
                <a:rPr kumimoji="1" lang="ja-JP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分</a:t>
              </a:r>
              <a:r>
                <a:rPr kumimoji="1" lang="en-US" altLang="ja-JP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)</a:t>
              </a:r>
              <a:endParaRPr kumimoji="1"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41D46555-C511-4C86-B7E5-AD5D97329071}"/>
              </a:ext>
            </a:extLst>
          </p:cNvPr>
          <p:cNvGrpSpPr/>
          <p:nvPr/>
        </p:nvGrpSpPr>
        <p:grpSpPr>
          <a:xfrm>
            <a:off x="961571" y="3501777"/>
            <a:ext cx="5040086" cy="719631"/>
            <a:chOff x="908957" y="3500444"/>
            <a:chExt cx="5040086" cy="719631"/>
          </a:xfrm>
        </p:grpSpPr>
        <p:sp>
          <p:nvSpPr>
            <p:cNvPr id="6" name="四角形: 角を丸くする 5">
              <a:extLst>
                <a:ext uri="{FF2B5EF4-FFF2-40B4-BE49-F238E27FC236}">
                  <a16:creationId xmlns:a16="http://schemas.microsoft.com/office/drawing/2014/main" id="{567B1D8A-F4A4-7915-D42D-3EB7A6CDE54D}"/>
                </a:ext>
              </a:extLst>
            </p:cNvPr>
            <p:cNvSpPr/>
            <p:nvPr/>
          </p:nvSpPr>
          <p:spPr>
            <a:xfrm>
              <a:off x="1492249" y="3500444"/>
              <a:ext cx="3873499" cy="719631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4ED0D2C4-FDF8-B7F2-B4E6-3B8E899C5ACB}"/>
                </a:ext>
              </a:extLst>
            </p:cNvPr>
            <p:cNvSpPr txBox="1"/>
            <p:nvPr/>
          </p:nvSpPr>
          <p:spPr>
            <a:xfrm>
              <a:off x="908957" y="3645584"/>
              <a:ext cx="5040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2,</a:t>
              </a:r>
              <a:r>
                <a:rPr kumimoji="1" lang="ja-JP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ラジオ波  </a:t>
              </a:r>
              <a:r>
                <a:rPr kumimoji="1" lang="en-US" altLang="ja-JP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(5</a:t>
              </a:r>
              <a:r>
                <a:rPr kumimoji="1" lang="ja-JP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分</a:t>
              </a:r>
              <a:r>
                <a:rPr kumimoji="1" lang="en-US" altLang="ja-JP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)</a:t>
              </a:r>
              <a:endParaRPr kumimoji="1"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05E178FF-D520-CE7F-48A1-ABEEE99A38DE}"/>
              </a:ext>
            </a:extLst>
          </p:cNvPr>
          <p:cNvGrpSpPr/>
          <p:nvPr/>
        </p:nvGrpSpPr>
        <p:grpSpPr>
          <a:xfrm>
            <a:off x="985838" y="4571463"/>
            <a:ext cx="4957762" cy="1242376"/>
            <a:chOff x="895803" y="4599158"/>
            <a:chExt cx="4957762" cy="1242376"/>
          </a:xfrm>
        </p:grpSpPr>
        <p:sp>
          <p:nvSpPr>
            <p:cNvPr id="13" name="四角形: 角を丸くする 12">
              <a:extLst>
                <a:ext uri="{FF2B5EF4-FFF2-40B4-BE49-F238E27FC236}">
                  <a16:creationId xmlns:a16="http://schemas.microsoft.com/office/drawing/2014/main" id="{A4E3461D-A0EC-0E01-EEA4-50E684AEB6B2}"/>
                </a:ext>
              </a:extLst>
            </p:cNvPr>
            <p:cNvSpPr/>
            <p:nvPr/>
          </p:nvSpPr>
          <p:spPr>
            <a:xfrm>
              <a:off x="895803" y="4599158"/>
              <a:ext cx="4957762" cy="124237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0486AC67-93E7-045F-BE1D-306994444331}"/>
                </a:ext>
              </a:extLst>
            </p:cNvPr>
            <p:cNvSpPr txBox="1"/>
            <p:nvPr/>
          </p:nvSpPr>
          <p:spPr>
            <a:xfrm>
              <a:off x="1172141" y="4620182"/>
              <a:ext cx="44050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3,</a:t>
              </a:r>
              <a:r>
                <a:rPr kumimoji="1" lang="ja-JP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エレクトロポレーション</a:t>
              </a:r>
              <a:endParaRPr kumimoji="1"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/>
              <a:r>
                <a:rPr kumimoji="1" lang="ja-JP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＋</a:t>
              </a:r>
              <a:endParaRPr kumimoji="1"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/>
              <a:r>
                <a:rPr kumimoji="1" lang="ja-JP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ヒト幹細胞美容液</a:t>
              </a:r>
              <a:r>
                <a:rPr kumimoji="1" lang="en-US" altLang="ja-JP" baseline="30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※</a:t>
              </a:r>
              <a:r>
                <a:rPr kumimoji="1" lang="ja-JP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導入  </a:t>
              </a:r>
              <a:r>
                <a:rPr kumimoji="1" lang="en-US" altLang="ja-JP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(5</a:t>
              </a:r>
              <a:r>
                <a:rPr kumimoji="1" lang="ja-JP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分</a:t>
              </a:r>
              <a:r>
                <a:rPr kumimoji="1" lang="en-US" altLang="ja-JP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)</a:t>
              </a:r>
              <a:endParaRPr kumimoji="1"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A0E12A49-3D85-4518-D2F8-5C2BD76AEDA1}"/>
              </a:ext>
            </a:extLst>
          </p:cNvPr>
          <p:cNvGrpSpPr/>
          <p:nvPr/>
        </p:nvGrpSpPr>
        <p:grpSpPr>
          <a:xfrm>
            <a:off x="961571" y="6178327"/>
            <a:ext cx="5040086" cy="719631"/>
            <a:chOff x="908957" y="6147966"/>
            <a:chExt cx="5040086" cy="719631"/>
          </a:xfrm>
        </p:grpSpPr>
        <p:sp>
          <p:nvSpPr>
            <p:cNvPr id="21" name="四角形: 角を丸くする 20">
              <a:extLst>
                <a:ext uri="{FF2B5EF4-FFF2-40B4-BE49-F238E27FC236}">
                  <a16:creationId xmlns:a16="http://schemas.microsoft.com/office/drawing/2014/main" id="{557425A0-5D8D-CE5B-E8C1-1BD98919C03E}"/>
                </a:ext>
              </a:extLst>
            </p:cNvPr>
            <p:cNvSpPr/>
            <p:nvPr/>
          </p:nvSpPr>
          <p:spPr>
            <a:xfrm>
              <a:off x="2271048" y="6147966"/>
              <a:ext cx="2315905" cy="719631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3ED70E82-7129-21C8-2530-C356165676D0}"/>
                </a:ext>
              </a:extLst>
            </p:cNvPr>
            <p:cNvSpPr txBox="1"/>
            <p:nvPr/>
          </p:nvSpPr>
          <p:spPr>
            <a:xfrm>
              <a:off x="908957" y="6276949"/>
              <a:ext cx="5040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4,EMS  </a:t>
              </a:r>
              <a:r>
                <a:rPr kumimoji="1" lang="en-US" altLang="ja-JP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(5</a:t>
              </a:r>
              <a:r>
                <a:rPr kumimoji="1" lang="ja-JP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分</a:t>
              </a:r>
              <a:r>
                <a:rPr kumimoji="1" lang="en-US" altLang="ja-JP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)</a:t>
              </a:r>
              <a:endParaRPr kumimoji="1"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pic>
        <p:nvPicPr>
          <p:cNvPr id="14" name="図 13" descr="ガラスのボトル&#10;&#10;自動的に生成された説明">
            <a:extLst>
              <a:ext uri="{FF2B5EF4-FFF2-40B4-BE49-F238E27FC236}">
                <a16:creationId xmlns:a16="http://schemas.microsoft.com/office/drawing/2014/main" id="{2F01F19C-B59E-FD83-D460-40439149EF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228" y="4158164"/>
            <a:ext cx="431801" cy="1657237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163A892-9FB7-E98E-D0F0-D80337E1C4B7}"/>
              </a:ext>
            </a:extLst>
          </p:cNvPr>
          <p:cNvGrpSpPr/>
          <p:nvPr/>
        </p:nvGrpSpPr>
        <p:grpSpPr>
          <a:xfrm>
            <a:off x="961571" y="7246573"/>
            <a:ext cx="5040086" cy="719631"/>
            <a:chOff x="908957" y="7172670"/>
            <a:chExt cx="5040086" cy="719631"/>
          </a:xfrm>
        </p:grpSpPr>
        <p:sp>
          <p:nvSpPr>
            <p:cNvPr id="25" name="四角形: 角を丸くする 24">
              <a:extLst>
                <a:ext uri="{FF2B5EF4-FFF2-40B4-BE49-F238E27FC236}">
                  <a16:creationId xmlns:a16="http://schemas.microsoft.com/office/drawing/2014/main" id="{3DC935CE-8FA6-0F81-B4FC-0901AA289978}"/>
                </a:ext>
              </a:extLst>
            </p:cNvPr>
            <p:cNvSpPr/>
            <p:nvPr/>
          </p:nvSpPr>
          <p:spPr>
            <a:xfrm>
              <a:off x="2271048" y="7172670"/>
              <a:ext cx="2315905" cy="7196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4BC943CA-B80F-595E-39CE-0008D6F55FD7}"/>
                </a:ext>
              </a:extLst>
            </p:cNvPr>
            <p:cNvSpPr txBox="1"/>
            <p:nvPr/>
          </p:nvSpPr>
          <p:spPr>
            <a:xfrm>
              <a:off x="908957" y="7301653"/>
              <a:ext cx="5040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5,</a:t>
              </a:r>
              <a:r>
                <a:rPr kumimoji="1" lang="ja-JP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整肌 </a:t>
              </a:r>
              <a:r>
                <a:rPr kumimoji="1" lang="en-US" altLang="ja-JP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(5</a:t>
              </a:r>
              <a:r>
                <a:rPr kumimoji="1" lang="ja-JP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分</a:t>
              </a:r>
              <a:r>
                <a:rPr kumimoji="1" lang="en-US" altLang="ja-JP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)</a:t>
              </a:r>
              <a:endParaRPr kumimoji="1"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FB29BED-6C1C-4650-7888-508C64B3C7FE}"/>
              </a:ext>
            </a:extLst>
          </p:cNvPr>
          <p:cNvSpPr txBox="1"/>
          <p:nvPr/>
        </p:nvSpPr>
        <p:spPr>
          <a:xfrm>
            <a:off x="3148224" y="8204482"/>
            <a:ext cx="3559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定価：</a:t>
            </a:r>
            <a:r>
              <a:rPr kumimoji="1" lang="en-US" altLang="ja-JP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6,600</a:t>
            </a:r>
            <a:r>
              <a:rPr kumimoji="1" lang="ja-JP" alt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円</a:t>
            </a:r>
            <a:r>
              <a:rPr kumimoji="1" lang="en-US" altLang="ja-JP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kumimoji="1" lang="ja-JP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税込</a:t>
            </a:r>
            <a:r>
              <a:rPr kumimoji="1" lang="en-US" altLang="ja-JP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kumimoji="1" lang="ja-JP" alt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856BE9C-5A82-6CD6-FA62-10E94DEB9E26}"/>
              </a:ext>
            </a:extLst>
          </p:cNvPr>
          <p:cNvSpPr txBox="1"/>
          <p:nvPr/>
        </p:nvSpPr>
        <p:spPr>
          <a:xfrm>
            <a:off x="3229429" y="3141279"/>
            <a:ext cx="40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↓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F96C96A-49CA-436D-43E9-29CEAC49FED0}"/>
              </a:ext>
            </a:extLst>
          </p:cNvPr>
          <p:cNvSpPr txBox="1"/>
          <p:nvPr/>
        </p:nvSpPr>
        <p:spPr>
          <a:xfrm>
            <a:off x="3225800" y="4220482"/>
            <a:ext cx="40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↓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038F463-D347-6F26-7CD3-B683C8E124E7}"/>
              </a:ext>
            </a:extLst>
          </p:cNvPr>
          <p:cNvSpPr txBox="1"/>
          <p:nvPr/>
        </p:nvSpPr>
        <p:spPr>
          <a:xfrm>
            <a:off x="3225800" y="5812097"/>
            <a:ext cx="40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↓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5140CB7-CE37-A0AD-643C-15D971622A53}"/>
              </a:ext>
            </a:extLst>
          </p:cNvPr>
          <p:cNvSpPr txBox="1"/>
          <p:nvPr/>
        </p:nvSpPr>
        <p:spPr>
          <a:xfrm>
            <a:off x="3225800" y="6888197"/>
            <a:ext cx="40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↓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BFBC476E-701D-4F6B-13D1-22008E68DB47}"/>
              </a:ext>
            </a:extLst>
          </p:cNvPr>
          <p:cNvSpPr/>
          <p:nvPr/>
        </p:nvSpPr>
        <p:spPr>
          <a:xfrm>
            <a:off x="694872" y="791795"/>
            <a:ext cx="5468257" cy="8322411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図 21" descr="背景パターン&#10;&#10;自動的に生成された説明">
            <a:extLst>
              <a:ext uri="{FF2B5EF4-FFF2-40B4-BE49-F238E27FC236}">
                <a16:creationId xmlns:a16="http://schemas.microsoft.com/office/drawing/2014/main" id="{58E2DE74-5BB1-F565-9B7D-D01099D222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6" b="94144" l="9948" r="89970">
                        <a14:foregroundMark x1="17566" y1="90792" x2="28008" y2="96688"/>
                        <a14:foregroundMark x1="28008" y1="96688" x2="35434" y2="90468"/>
                        <a14:foregroundMark x1="35434" y1="90468" x2="36613" y2="90145"/>
                        <a14:foregroundMark x1="18827" y1="94225" x2="25733" y2="97658"/>
                        <a14:foregroundMark x1="25733" y1="97658" x2="33516" y2="94144"/>
                        <a14:foregroundMark x1="33516" y1="94144" x2="33872" y2="93578"/>
                        <a14:foregroundMark x1="40641" y1="50565" x2="38093" y2="54281"/>
                        <a14:foregroundMark x1="32392" y1="42124" x2="32118" y2="53231"/>
                        <a14:foregroundMark x1="32118" y1="53231" x2="34064" y2="546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93" t="30577" r="43915"/>
          <a:stretch/>
        </p:blipFill>
        <p:spPr>
          <a:xfrm rot="1165351">
            <a:off x="36918" y="-5307"/>
            <a:ext cx="1744076" cy="1850937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B356D69A-E5E7-03B7-9F6A-EE74A443275F}"/>
              </a:ext>
            </a:extLst>
          </p:cNvPr>
          <p:cNvSpPr txBox="1"/>
          <p:nvPr/>
        </p:nvSpPr>
        <p:spPr>
          <a:xfrm>
            <a:off x="3917167" y="8863108"/>
            <a:ext cx="29486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※</a:t>
            </a:r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ヒト脂肪細胞順化培養液エキス</a:t>
            </a:r>
          </a:p>
        </p:txBody>
      </p:sp>
    </p:spTree>
    <p:extLst>
      <p:ext uri="{BB962C8B-B14F-4D97-AF65-F5344CB8AC3E}">
        <p14:creationId xmlns:p14="http://schemas.microsoft.com/office/powerpoint/2010/main" val="2387963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791</TotalTime>
  <Words>72</Words>
  <Application>Microsoft Office PowerPoint</Application>
  <PresentationFormat>A4 210 x 297 mm</PresentationFormat>
  <Paragraphs>14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ＭＳ 明朝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【営業】 共有アカウント</dc:creator>
  <cp:lastModifiedBy>【営業】 共有アカウント</cp:lastModifiedBy>
  <cp:revision>9</cp:revision>
  <cp:lastPrinted>2023-11-01T05:05:03Z</cp:lastPrinted>
  <dcterms:created xsi:type="dcterms:W3CDTF">2023-10-27T01:34:05Z</dcterms:created>
  <dcterms:modified xsi:type="dcterms:W3CDTF">2023-11-24T00:44:43Z</dcterms:modified>
</cp:coreProperties>
</file>