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4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EDEDED"/>
    <a:srgbClr val="B4C7E7"/>
    <a:srgbClr val="FFFFCC"/>
    <a:srgbClr val="E2F0D9"/>
    <a:srgbClr val="F2F2F2"/>
    <a:srgbClr val="E9E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12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1956-6C52-4A96-BAD8-752D6C7ADF74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4949-2BCA-4704-9806-070AE0E5E5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1926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1956-6C52-4A96-BAD8-752D6C7ADF74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4949-2BCA-4704-9806-070AE0E5E5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0736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1956-6C52-4A96-BAD8-752D6C7ADF74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4949-2BCA-4704-9806-070AE0E5E5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102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1956-6C52-4A96-BAD8-752D6C7ADF74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4949-2BCA-4704-9806-070AE0E5E5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074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1956-6C52-4A96-BAD8-752D6C7ADF74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4949-2BCA-4704-9806-070AE0E5E5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2576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1956-6C52-4A96-BAD8-752D6C7ADF74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4949-2BCA-4704-9806-070AE0E5E5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514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1956-6C52-4A96-BAD8-752D6C7ADF74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4949-2BCA-4704-9806-070AE0E5E5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55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1956-6C52-4A96-BAD8-752D6C7ADF74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4949-2BCA-4704-9806-070AE0E5E5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354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1956-6C52-4A96-BAD8-752D6C7ADF74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4949-2BCA-4704-9806-070AE0E5E5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14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1956-6C52-4A96-BAD8-752D6C7ADF74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4949-2BCA-4704-9806-070AE0E5E5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02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1956-6C52-4A96-BAD8-752D6C7ADF74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4949-2BCA-4704-9806-070AE0E5E5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0610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C1956-6C52-4A96-BAD8-752D6C7ADF74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24949-2BCA-4704-9806-070AE0E5E5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937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5DDF4BB1-3DF5-4EF5-A21E-63013F245D6D}"/>
              </a:ext>
            </a:extLst>
          </p:cNvPr>
          <p:cNvSpPr/>
          <p:nvPr/>
        </p:nvSpPr>
        <p:spPr>
          <a:xfrm>
            <a:off x="0" y="0"/>
            <a:ext cx="9906000" cy="5118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ja-JP" altLang="en-US" sz="1747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F0694839-682C-4E8C-8DA2-099F44AE960B}"/>
              </a:ext>
            </a:extLst>
          </p:cNvPr>
          <p:cNvSpPr txBox="1"/>
          <p:nvPr/>
        </p:nvSpPr>
        <p:spPr>
          <a:xfrm>
            <a:off x="206111" y="75351"/>
            <a:ext cx="4808998" cy="361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747" b="1" dirty="0">
                <a:solidFill>
                  <a:schemeClr val="bg1"/>
                </a:solidFill>
                <a:latin typeface="+mn-ea"/>
              </a:rPr>
              <a:t>Scalp Menu</a:t>
            </a:r>
            <a:endParaRPr lang="ja-JP" altLang="en-US" sz="1747" dirty="0">
              <a:solidFill>
                <a:schemeClr val="bg1"/>
              </a:solidFill>
            </a:endParaRPr>
          </a:p>
        </p:txBody>
      </p:sp>
      <p:sp>
        <p:nvSpPr>
          <p:cNvPr id="55" name="object 3">
            <a:extLst>
              <a:ext uri="{FF2B5EF4-FFF2-40B4-BE49-F238E27FC236}">
                <a16:creationId xmlns:a16="http://schemas.microsoft.com/office/drawing/2014/main" id="{F67074E3-E63D-46DE-B48D-8B77AB4496B1}"/>
              </a:ext>
            </a:extLst>
          </p:cNvPr>
          <p:cNvSpPr txBox="1"/>
          <p:nvPr/>
        </p:nvSpPr>
        <p:spPr>
          <a:xfrm>
            <a:off x="374758" y="6432707"/>
            <a:ext cx="1731854" cy="214143"/>
          </a:xfrm>
          <a:prstGeom prst="rect">
            <a:avLst/>
          </a:prstGeom>
          <a:ln w="12700">
            <a:solidFill>
              <a:srgbClr val="D73929"/>
            </a:solidFill>
          </a:ln>
        </p:spPr>
        <p:txBody>
          <a:bodyPr vert="horz" wrap="square" lIns="0" tIns="34526" rIns="0" bIns="0" rtlCol="0">
            <a:spAutoFit/>
          </a:bodyPr>
          <a:lstStyle/>
          <a:p>
            <a:pPr marL="78298">
              <a:spcBef>
                <a:spcPts val="272"/>
              </a:spcBef>
            </a:pPr>
            <a:r>
              <a:rPr sz="1165" dirty="0">
                <a:solidFill>
                  <a:srgbClr val="D73929"/>
                </a:solidFill>
                <a:latin typeface="小塚ゴシック Pr6N L"/>
                <a:cs typeface="小塚ゴシック Pr6N L"/>
              </a:rPr>
              <a:t>社内研修資料</a:t>
            </a:r>
            <a:r>
              <a:rPr sz="1165" spc="131" dirty="0">
                <a:solidFill>
                  <a:srgbClr val="D73929"/>
                </a:solidFill>
                <a:latin typeface="小塚ゴシック Pr6N L"/>
                <a:cs typeface="小塚ゴシック Pr6N L"/>
              </a:rPr>
              <a:t> </a:t>
            </a:r>
            <a:r>
              <a:rPr sz="1165" dirty="0">
                <a:solidFill>
                  <a:srgbClr val="D73929"/>
                </a:solidFill>
                <a:latin typeface="小塚ゴシック Pr6N L"/>
                <a:cs typeface="小塚ゴシック Pr6N L"/>
              </a:rPr>
              <a:t>※社外秘</a:t>
            </a:r>
            <a:endParaRPr sz="1165" dirty="0">
              <a:latin typeface="小塚ゴシック Pr6N L"/>
              <a:cs typeface="小塚ゴシック Pr6N L"/>
            </a:endParaRPr>
          </a:p>
        </p:txBody>
      </p:sp>
      <p:sp>
        <p:nvSpPr>
          <p:cNvPr id="62" name="タイトル 1">
            <a:extLst>
              <a:ext uri="{FF2B5EF4-FFF2-40B4-BE49-F238E27FC236}">
                <a16:creationId xmlns:a16="http://schemas.microsoft.com/office/drawing/2014/main" id="{D903924D-976D-4063-E7CA-F34FD8716674}"/>
              </a:ext>
            </a:extLst>
          </p:cNvPr>
          <p:cNvSpPr txBox="1">
            <a:spLocks/>
          </p:cNvSpPr>
          <p:nvPr/>
        </p:nvSpPr>
        <p:spPr>
          <a:xfrm>
            <a:off x="7104347" y="680446"/>
            <a:ext cx="2494752" cy="738646"/>
          </a:xfrm>
          <a:prstGeom prst="rect">
            <a:avLst/>
          </a:prstGeom>
        </p:spPr>
        <p:txBody>
          <a:bodyPr vert="horz" lIns="88781" tIns="44391" rIns="88781" bIns="44391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ja-JP" altLang="en-US" sz="1165" b="1" dirty="0">
                <a:latin typeface="+mn-ea"/>
                <a:ea typeface="+mn-ea"/>
              </a:rPr>
              <a:t>定価：</a:t>
            </a:r>
            <a:r>
              <a:rPr lang="en-US" altLang="ja-JP" sz="1800" b="1" dirty="0">
                <a:latin typeface="+mn-ea"/>
                <a:ea typeface="+mn-ea"/>
              </a:rPr>
              <a:t>9,800</a:t>
            </a:r>
            <a:r>
              <a:rPr lang="ja-JP" altLang="en-US" sz="1747" b="1" dirty="0">
                <a:latin typeface="+mn-ea"/>
                <a:ea typeface="+mn-ea"/>
              </a:rPr>
              <a:t>円</a:t>
            </a:r>
            <a:r>
              <a:rPr lang="ja-JP" altLang="en-US" sz="1165" b="1" dirty="0">
                <a:latin typeface="+mn-ea"/>
                <a:ea typeface="+mn-ea"/>
              </a:rPr>
              <a:t>（税込）</a:t>
            </a:r>
            <a:endParaRPr lang="en-US" altLang="ja-JP" sz="1165" b="1" dirty="0">
              <a:latin typeface="+mn-ea"/>
              <a:ea typeface="+mn-ea"/>
            </a:endParaRPr>
          </a:p>
          <a:p>
            <a:pPr algn="r"/>
            <a:endParaRPr lang="ja-JP" altLang="en-US" sz="1165" b="1" dirty="0">
              <a:latin typeface="+mn-ea"/>
              <a:ea typeface="+mn-ea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E2B3E215-74C7-A54A-53A6-D9D7FD76BEBD}"/>
              </a:ext>
            </a:extLst>
          </p:cNvPr>
          <p:cNvSpPr txBox="1"/>
          <p:nvPr/>
        </p:nvSpPr>
        <p:spPr>
          <a:xfrm>
            <a:off x="394094" y="929090"/>
            <a:ext cx="336493" cy="301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359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◆</a:t>
            </a:r>
            <a:endParaRPr lang="ja-JP" altLang="en-US" sz="1359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397ED17C-9E81-72AE-AB6F-85304BE10714}"/>
              </a:ext>
            </a:extLst>
          </p:cNvPr>
          <p:cNvCxnSpPr>
            <a:cxnSpLocks/>
          </p:cNvCxnSpPr>
          <p:nvPr/>
        </p:nvCxnSpPr>
        <p:spPr>
          <a:xfrm>
            <a:off x="389291" y="1261107"/>
            <a:ext cx="9127419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0" name="タイトル 1">
            <a:extLst>
              <a:ext uri="{FF2B5EF4-FFF2-40B4-BE49-F238E27FC236}">
                <a16:creationId xmlns:a16="http://schemas.microsoft.com/office/drawing/2014/main" id="{55BC0C2E-6E18-6C26-2888-7C51820D5CE9}"/>
              </a:ext>
            </a:extLst>
          </p:cNvPr>
          <p:cNvSpPr txBox="1">
            <a:spLocks/>
          </p:cNvSpPr>
          <p:nvPr/>
        </p:nvSpPr>
        <p:spPr>
          <a:xfrm>
            <a:off x="691472" y="854751"/>
            <a:ext cx="8483754" cy="434651"/>
          </a:xfrm>
          <a:prstGeom prst="rect">
            <a:avLst/>
          </a:prstGeom>
        </p:spPr>
        <p:txBody>
          <a:bodyPr vert="horz" lIns="88781" tIns="44391" rIns="88781" bIns="44391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ja-JP" altLang="en-US" sz="21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スカルプ＆フェイシャル</a:t>
            </a:r>
            <a:r>
              <a:rPr lang="ja-JP" altLang="en-US" sz="2100" b="1" spc="-300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lang="ja-JP" altLang="en-US" sz="2100" b="1" spc="-150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リフトアップコース</a:t>
            </a:r>
            <a:r>
              <a:rPr lang="ja-JP" altLang="en-US" sz="2100" b="1" spc="-300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  <a:r>
              <a:rPr lang="en-US" altLang="ja-JP" sz="2100" b="1" spc="-300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7</a:t>
            </a:r>
            <a:r>
              <a:rPr lang="en-US" altLang="ja-JP" sz="21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</a:t>
            </a:r>
            <a:r>
              <a:rPr lang="ja-JP" altLang="en-US" sz="21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分</a:t>
            </a:r>
            <a:endParaRPr lang="en-US" altLang="ja-JP" sz="2100" b="1" dirty="0">
              <a:solidFill>
                <a:schemeClr val="accent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23640A98-55B8-2977-682D-3F8B13A2E2D2}"/>
              </a:ext>
            </a:extLst>
          </p:cNvPr>
          <p:cNvGrpSpPr/>
          <p:nvPr/>
        </p:nvGrpSpPr>
        <p:grpSpPr>
          <a:xfrm>
            <a:off x="1809150" y="3450434"/>
            <a:ext cx="1371671" cy="1081450"/>
            <a:chOff x="516529" y="3913057"/>
            <a:chExt cx="1800000" cy="1081450"/>
          </a:xfrm>
          <a:solidFill>
            <a:srgbClr val="EDEDED"/>
          </a:solidFill>
        </p:grpSpPr>
        <p:sp>
          <p:nvSpPr>
            <p:cNvPr id="72" name="矢印: 五方向 71">
              <a:extLst>
                <a:ext uri="{FF2B5EF4-FFF2-40B4-BE49-F238E27FC236}">
                  <a16:creationId xmlns:a16="http://schemas.microsoft.com/office/drawing/2014/main" id="{70BC585B-F3D7-F590-D561-5056964995D0}"/>
                </a:ext>
              </a:extLst>
            </p:cNvPr>
            <p:cNvSpPr/>
            <p:nvPr/>
          </p:nvSpPr>
          <p:spPr>
            <a:xfrm>
              <a:off x="516529" y="3913057"/>
              <a:ext cx="1800000" cy="1081450"/>
            </a:xfrm>
            <a:prstGeom prst="homePlate">
              <a:avLst>
                <a:gd name="adj" fmla="val 1856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747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E25B37C0-62B0-6E5A-8C1F-CF2F23525DCC}"/>
                </a:ext>
              </a:extLst>
            </p:cNvPr>
            <p:cNvSpPr txBox="1"/>
            <p:nvPr/>
          </p:nvSpPr>
          <p:spPr>
            <a:xfrm>
              <a:off x="749227" y="4257442"/>
              <a:ext cx="1184941" cy="39113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971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ラジオ波</a:t>
              </a:r>
              <a:endParaRPr lang="en-US" altLang="ja-JP" sz="971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r>
                <a:rPr lang="ja-JP" altLang="en-US" sz="971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（首～デコルテ）</a:t>
              </a:r>
            </a:p>
          </p:txBody>
        </p: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3743F974-BB31-B1FD-7263-3FDC753768EF}"/>
                </a:ext>
              </a:extLst>
            </p:cNvPr>
            <p:cNvSpPr txBox="1"/>
            <p:nvPr/>
          </p:nvSpPr>
          <p:spPr>
            <a:xfrm>
              <a:off x="1129499" y="4680742"/>
              <a:ext cx="448482" cy="21191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777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5</a:t>
              </a:r>
              <a:r>
                <a:rPr lang="ja-JP" altLang="en-US" sz="777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分</a:t>
              </a:r>
            </a:p>
          </p:txBody>
        </p:sp>
      </p:grp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9532A83F-3CEF-4C23-D83A-EB3D17C0EAB8}"/>
              </a:ext>
            </a:extLst>
          </p:cNvPr>
          <p:cNvGrpSpPr/>
          <p:nvPr/>
        </p:nvGrpSpPr>
        <p:grpSpPr>
          <a:xfrm>
            <a:off x="4852937" y="3457437"/>
            <a:ext cx="2145139" cy="1081450"/>
            <a:chOff x="6403470" y="3916218"/>
            <a:chExt cx="2574167" cy="1081450"/>
          </a:xfrm>
        </p:grpSpPr>
        <p:sp>
          <p:nvSpPr>
            <p:cNvPr id="76" name="矢印: 五方向 75">
              <a:extLst>
                <a:ext uri="{FF2B5EF4-FFF2-40B4-BE49-F238E27FC236}">
                  <a16:creationId xmlns:a16="http://schemas.microsoft.com/office/drawing/2014/main" id="{F8921B30-6444-6C6A-596E-528C84578987}"/>
                </a:ext>
              </a:extLst>
            </p:cNvPr>
            <p:cNvSpPr/>
            <p:nvPr/>
          </p:nvSpPr>
          <p:spPr>
            <a:xfrm>
              <a:off x="6598361" y="3916218"/>
              <a:ext cx="2160000" cy="1081450"/>
            </a:xfrm>
            <a:prstGeom prst="homePlate">
              <a:avLst>
                <a:gd name="adj" fmla="val 0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747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7A4E489F-A324-4402-1153-B4C38A08F46B}"/>
                </a:ext>
              </a:extLst>
            </p:cNvPr>
            <p:cNvSpPr txBox="1"/>
            <p:nvPr/>
          </p:nvSpPr>
          <p:spPr>
            <a:xfrm>
              <a:off x="6403470" y="4276244"/>
              <a:ext cx="257416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97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EMS</a:t>
              </a:r>
            </a:p>
            <a:p>
              <a:pPr algn="ctr"/>
              <a:r>
                <a:rPr lang="ja-JP" altLang="en-US" sz="97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（頭皮～首筋～ フェイスライン）</a:t>
              </a:r>
            </a:p>
          </p:txBody>
        </p:sp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8DD42C6F-8C68-D487-3376-8C5BAFE6569A}"/>
                </a:ext>
              </a:extLst>
            </p:cNvPr>
            <p:cNvSpPr txBox="1"/>
            <p:nvPr/>
          </p:nvSpPr>
          <p:spPr>
            <a:xfrm>
              <a:off x="7438680" y="4683903"/>
              <a:ext cx="479363" cy="21191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777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10</a:t>
              </a:r>
              <a:r>
                <a:rPr lang="ja-JP" altLang="en-US" sz="777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分</a:t>
              </a:r>
            </a:p>
          </p:txBody>
        </p:sp>
      </p:grp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DAFEC876-517D-0764-11C1-3E5F2480011A}"/>
              </a:ext>
            </a:extLst>
          </p:cNvPr>
          <p:cNvGrpSpPr/>
          <p:nvPr/>
        </p:nvGrpSpPr>
        <p:grpSpPr>
          <a:xfrm>
            <a:off x="382529" y="3456422"/>
            <a:ext cx="1408855" cy="1081450"/>
            <a:chOff x="2759665" y="3913057"/>
            <a:chExt cx="1800000" cy="1081450"/>
          </a:xfrm>
          <a:solidFill>
            <a:srgbClr val="DEEBF7"/>
          </a:solidFill>
        </p:grpSpPr>
        <p:sp>
          <p:nvSpPr>
            <p:cNvPr id="80" name="矢印: 五方向 79">
              <a:extLst>
                <a:ext uri="{FF2B5EF4-FFF2-40B4-BE49-F238E27FC236}">
                  <a16:creationId xmlns:a16="http://schemas.microsoft.com/office/drawing/2014/main" id="{35256A05-16BC-2851-6CC0-08CE93383FA9}"/>
                </a:ext>
              </a:extLst>
            </p:cNvPr>
            <p:cNvSpPr/>
            <p:nvPr/>
          </p:nvSpPr>
          <p:spPr>
            <a:xfrm>
              <a:off x="2759665" y="3913057"/>
              <a:ext cx="1800000" cy="1081450"/>
            </a:xfrm>
            <a:prstGeom prst="homePlate">
              <a:avLst>
                <a:gd name="adj" fmla="val 1856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747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A103975A-CEB2-7AB6-367E-BD571D57F2BE}"/>
                </a:ext>
              </a:extLst>
            </p:cNvPr>
            <p:cNvSpPr txBox="1"/>
            <p:nvPr/>
          </p:nvSpPr>
          <p:spPr>
            <a:xfrm>
              <a:off x="3257055" y="4257442"/>
              <a:ext cx="684802" cy="39113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971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ラジオ波</a:t>
              </a:r>
              <a:endParaRPr lang="en-US" altLang="ja-JP" sz="971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r>
                <a:rPr lang="ja-JP" altLang="en-US" sz="971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（頭皮）</a:t>
              </a:r>
            </a:p>
          </p:txBody>
        </p:sp>
        <p:sp>
          <p:nvSpPr>
            <p:cNvPr id="82" name="テキスト ボックス 81">
              <a:extLst>
                <a:ext uri="{FF2B5EF4-FFF2-40B4-BE49-F238E27FC236}">
                  <a16:creationId xmlns:a16="http://schemas.microsoft.com/office/drawing/2014/main" id="{01482452-DB49-1295-9476-1AE956FC9F31}"/>
                </a:ext>
              </a:extLst>
            </p:cNvPr>
            <p:cNvSpPr txBox="1"/>
            <p:nvPr/>
          </p:nvSpPr>
          <p:spPr>
            <a:xfrm>
              <a:off x="3411764" y="4680742"/>
              <a:ext cx="399468" cy="21191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777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10</a:t>
              </a:r>
              <a:r>
                <a:rPr lang="ja-JP" altLang="en-US" sz="777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分</a:t>
              </a:r>
            </a:p>
          </p:txBody>
        </p:sp>
      </p:grpSp>
      <p:sp>
        <p:nvSpPr>
          <p:cNvPr id="83" name="タイトル 1">
            <a:extLst>
              <a:ext uri="{FF2B5EF4-FFF2-40B4-BE49-F238E27FC236}">
                <a16:creationId xmlns:a16="http://schemas.microsoft.com/office/drawing/2014/main" id="{5B205BEB-6923-5B37-80A1-EB7EECAA1AEF}"/>
              </a:ext>
            </a:extLst>
          </p:cNvPr>
          <p:cNvSpPr txBox="1">
            <a:spLocks/>
          </p:cNvSpPr>
          <p:nvPr/>
        </p:nvSpPr>
        <p:spPr>
          <a:xfrm>
            <a:off x="7104347" y="2676974"/>
            <a:ext cx="2494752" cy="738646"/>
          </a:xfrm>
          <a:prstGeom prst="rect">
            <a:avLst/>
          </a:prstGeom>
        </p:spPr>
        <p:txBody>
          <a:bodyPr vert="horz" lIns="88781" tIns="44391" rIns="88781" bIns="44391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ja-JP" altLang="en-US" sz="1165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定価：</a:t>
            </a:r>
            <a:r>
              <a:rPr lang="en-US" altLang="ja-JP" sz="1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4,500</a:t>
            </a:r>
            <a:r>
              <a:rPr lang="ja-JP" altLang="en-US" sz="1747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円</a:t>
            </a:r>
            <a:r>
              <a:rPr lang="ja-JP" altLang="en-US" sz="1165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（税込）</a:t>
            </a:r>
            <a:endParaRPr lang="en-US" altLang="ja-JP" sz="1165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r"/>
            <a:endParaRPr lang="ja-JP" altLang="en-US" sz="1165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5D32E06A-7DBC-CFD8-D54A-F1E7A092AAD6}"/>
              </a:ext>
            </a:extLst>
          </p:cNvPr>
          <p:cNvSpPr txBox="1"/>
          <p:nvPr/>
        </p:nvSpPr>
        <p:spPr>
          <a:xfrm>
            <a:off x="394094" y="2901408"/>
            <a:ext cx="336493" cy="301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359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◆</a:t>
            </a:r>
            <a:endParaRPr lang="ja-JP" altLang="en-US" sz="1359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C3C78BBE-8B98-AE82-24A0-8B0A27BEBCBB}"/>
              </a:ext>
            </a:extLst>
          </p:cNvPr>
          <p:cNvCxnSpPr>
            <a:cxnSpLocks/>
          </p:cNvCxnSpPr>
          <p:nvPr/>
        </p:nvCxnSpPr>
        <p:spPr>
          <a:xfrm>
            <a:off x="389291" y="3257635"/>
            <a:ext cx="9127419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6" name="タイトル 1">
            <a:extLst>
              <a:ext uri="{FF2B5EF4-FFF2-40B4-BE49-F238E27FC236}">
                <a16:creationId xmlns:a16="http://schemas.microsoft.com/office/drawing/2014/main" id="{53717ECD-E708-A1ED-49CD-0B782C0B3E4C}"/>
              </a:ext>
            </a:extLst>
          </p:cNvPr>
          <p:cNvSpPr txBox="1">
            <a:spLocks/>
          </p:cNvSpPr>
          <p:nvPr/>
        </p:nvSpPr>
        <p:spPr>
          <a:xfrm>
            <a:off x="691472" y="2804265"/>
            <a:ext cx="8483754" cy="458642"/>
          </a:xfrm>
          <a:prstGeom prst="rect">
            <a:avLst/>
          </a:prstGeom>
        </p:spPr>
        <p:txBody>
          <a:bodyPr vert="horz" lIns="88781" tIns="44391" rIns="88781" bIns="44391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ja-JP" altLang="en-US" sz="2100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スカルプマッサージコース</a:t>
            </a:r>
            <a:r>
              <a:rPr lang="en-US" altLang="ja-JP" sz="2136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30</a:t>
            </a:r>
            <a:r>
              <a:rPr lang="ja-JP" altLang="en-US" sz="2136" b="1" dirty="0">
                <a:solidFill>
                  <a:schemeClr val="accen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分</a:t>
            </a:r>
            <a:endParaRPr lang="ja-JP" altLang="en-US" sz="1200" b="1" dirty="0">
              <a:solidFill>
                <a:schemeClr val="accent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7" name="矢印: 五方向 86">
            <a:extLst>
              <a:ext uri="{FF2B5EF4-FFF2-40B4-BE49-F238E27FC236}">
                <a16:creationId xmlns:a16="http://schemas.microsoft.com/office/drawing/2014/main" id="{A241E0FA-54B1-F824-CEC5-B581D81E1C8A}"/>
              </a:ext>
            </a:extLst>
          </p:cNvPr>
          <p:cNvSpPr/>
          <p:nvPr/>
        </p:nvSpPr>
        <p:spPr>
          <a:xfrm>
            <a:off x="1420648" y="1415415"/>
            <a:ext cx="1140992" cy="1081450"/>
          </a:xfrm>
          <a:prstGeom prst="homePlate">
            <a:avLst>
              <a:gd name="adj" fmla="val 1836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747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8" name="矢印: 五方向 87">
            <a:extLst>
              <a:ext uri="{FF2B5EF4-FFF2-40B4-BE49-F238E27FC236}">
                <a16:creationId xmlns:a16="http://schemas.microsoft.com/office/drawing/2014/main" id="{E3791036-1CB0-B718-1188-D4C0AA95B8C8}"/>
              </a:ext>
            </a:extLst>
          </p:cNvPr>
          <p:cNvSpPr/>
          <p:nvPr/>
        </p:nvSpPr>
        <p:spPr>
          <a:xfrm>
            <a:off x="2593775" y="1415413"/>
            <a:ext cx="1177126" cy="1081450"/>
          </a:xfrm>
          <a:prstGeom prst="homePlate">
            <a:avLst>
              <a:gd name="adj" fmla="val 19121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747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9" name="矢印: 五方向 88">
            <a:extLst>
              <a:ext uri="{FF2B5EF4-FFF2-40B4-BE49-F238E27FC236}">
                <a16:creationId xmlns:a16="http://schemas.microsoft.com/office/drawing/2014/main" id="{F8BDA0FB-7104-3312-5243-698FF8B77F09}"/>
              </a:ext>
            </a:extLst>
          </p:cNvPr>
          <p:cNvSpPr/>
          <p:nvPr/>
        </p:nvSpPr>
        <p:spPr>
          <a:xfrm>
            <a:off x="5007282" y="1419009"/>
            <a:ext cx="1230077" cy="1081450"/>
          </a:xfrm>
          <a:prstGeom prst="homePlate">
            <a:avLst>
              <a:gd name="adj" fmla="val 19019"/>
            </a:avLst>
          </a:prstGeom>
          <a:solidFill>
            <a:schemeClr val="bg2">
              <a:lumMod val="9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747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0" name="矢印: 五方向 89">
            <a:extLst>
              <a:ext uri="{FF2B5EF4-FFF2-40B4-BE49-F238E27FC236}">
                <a16:creationId xmlns:a16="http://schemas.microsoft.com/office/drawing/2014/main" id="{3F624693-AE59-112F-8C40-5611625693C0}"/>
              </a:ext>
            </a:extLst>
          </p:cNvPr>
          <p:cNvSpPr/>
          <p:nvPr/>
        </p:nvSpPr>
        <p:spPr>
          <a:xfrm>
            <a:off x="7551549" y="1435733"/>
            <a:ext cx="1184812" cy="1081450"/>
          </a:xfrm>
          <a:prstGeom prst="homePlate">
            <a:avLst>
              <a:gd name="adj" fmla="val 18562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747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1" name="矢印: 五方向 90">
            <a:extLst>
              <a:ext uri="{FF2B5EF4-FFF2-40B4-BE49-F238E27FC236}">
                <a16:creationId xmlns:a16="http://schemas.microsoft.com/office/drawing/2014/main" id="{9BC706FE-B79E-CEBD-4E3B-6D6FD57B9271}"/>
              </a:ext>
            </a:extLst>
          </p:cNvPr>
          <p:cNvSpPr/>
          <p:nvPr/>
        </p:nvSpPr>
        <p:spPr>
          <a:xfrm>
            <a:off x="385604" y="1415413"/>
            <a:ext cx="1002909" cy="1081450"/>
          </a:xfrm>
          <a:prstGeom prst="homePlate">
            <a:avLst>
              <a:gd name="adj" fmla="val 1670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747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42A6BC52-91F4-1237-B9DB-665477445609}"/>
              </a:ext>
            </a:extLst>
          </p:cNvPr>
          <p:cNvSpPr txBox="1"/>
          <p:nvPr/>
        </p:nvSpPr>
        <p:spPr>
          <a:xfrm>
            <a:off x="375444" y="1663129"/>
            <a:ext cx="934871" cy="540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971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クレンジング</a:t>
            </a:r>
            <a:endParaRPr lang="en-US" altLang="ja-JP" sz="971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971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＆</a:t>
            </a:r>
            <a:endParaRPr lang="en-US" altLang="ja-JP" sz="971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971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洗顔</a:t>
            </a: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2D8CF840-1406-BA49-34B7-AC56925DA33B}"/>
              </a:ext>
            </a:extLst>
          </p:cNvPr>
          <p:cNvSpPr txBox="1"/>
          <p:nvPr/>
        </p:nvSpPr>
        <p:spPr>
          <a:xfrm>
            <a:off x="1572817" y="1747780"/>
            <a:ext cx="704039" cy="346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971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ラジオ波</a:t>
            </a:r>
            <a:endParaRPr lang="en-US" altLang="ja-JP" sz="971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68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（頭皮）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3EBFE9A8-8695-513B-7C19-531AAE61DAA0}"/>
              </a:ext>
            </a:extLst>
          </p:cNvPr>
          <p:cNvSpPr txBox="1"/>
          <p:nvPr/>
        </p:nvSpPr>
        <p:spPr>
          <a:xfrm>
            <a:off x="2866485" y="1787880"/>
            <a:ext cx="530915" cy="3165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777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EMS</a:t>
            </a:r>
          </a:p>
          <a:p>
            <a:pPr algn="ctr"/>
            <a:r>
              <a:rPr lang="ja-JP" altLang="en-US" sz="68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（頭皮）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C6AE939F-2CA1-3EE6-FD40-8F425BADF650}"/>
              </a:ext>
            </a:extLst>
          </p:cNvPr>
          <p:cNvSpPr txBox="1"/>
          <p:nvPr/>
        </p:nvSpPr>
        <p:spPr>
          <a:xfrm>
            <a:off x="2938558" y="2274539"/>
            <a:ext cx="341760" cy="2119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777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5</a:t>
            </a:r>
            <a:r>
              <a:rPr lang="ja-JP" altLang="en-US" sz="777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分</a:t>
            </a:r>
            <a:endParaRPr lang="en-US" altLang="ja-JP" sz="777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7D163DF1-BDA5-FD02-980A-63497241A07C}"/>
              </a:ext>
            </a:extLst>
          </p:cNvPr>
          <p:cNvSpPr txBox="1"/>
          <p:nvPr/>
        </p:nvSpPr>
        <p:spPr>
          <a:xfrm>
            <a:off x="602506" y="2253051"/>
            <a:ext cx="399468" cy="2119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777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10</a:t>
            </a:r>
            <a:r>
              <a:rPr lang="ja-JP" altLang="en-US" sz="777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分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0F199E71-E7FA-45D5-3054-1508E7ECBB88}"/>
              </a:ext>
            </a:extLst>
          </p:cNvPr>
          <p:cNvSpPr txBox="1"/>
          <p:nvPr/>
        </p:nvSpPr>
        <p:spPr>
          <a:xfrm>
            <a:off x="1734423" y="2264379"/>
            <a:ext cx="341760" cy="2119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777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5</a:t>
            </a:r>
            <a:r>
              <a:rPr lang="ja-JP" altLang="en-US" sz="777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分</a:t>
            </a:r>
            <a:endParaRPr lang="en-US" altLang="ja-JP" sz="777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8" name="矢印: 五方向 97">
            <a:extLst>
              <a:ext uri="{FF2B5EF4-FFF2-40B4-BE49-F238E27FC236}">
                <a16:creationId xmlns:a16="http://schemas.microsoft.com/office/drawing/2014/main" id="{B36F23F2-4C08-EE49-DAC2-7C5444217F5A}"/>
              </a:ext>
            </a:extLst>
          </p:cNvPr>
          <p:cNvSpPr/>
          <p:nvPr/>
        </p:nvSpPr>
        <p:spPr>
          <a:xfrm>
            <a:off x="8772685" y="1415415"/>
            <a:ext cx="728546" cy="1081450"/>
          </a:xfrm>
          <a:prstGeom prst="homePlate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747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A0204536-CFB5-025C-3252-5DB896E9EB50}"/>
              </a:ext>
            </a:extLst>
          </p:cNvPr>
          <p:cNvSpPr txBox="1"/>
          <p:nvPr/>
        </p:nvSpPr>
        <p:spPr>
          <a:xfrm>
            <a:off x="8909432" y="1792209"/>
            <a:ext cx="434735" cy="241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971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整肌</a:t>
            </a: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C45DEF9F-91F1-9489-3372-DB48A53E85FB}"/>
              </a:ext>
            </a:extLst>
          </p:cNvPr>
          <p:cNvSpPr txBox="1"/>
          <p:nvPr/>
        </p:nvSpPr>
        <p:spPr>
          <a:xfrm>
            <a:off x="8955918" y="2242891"/>
            <a:ext cx="341761" cy="2119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777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5</a:t>
            </a:r>
            <a:r>
              <a:rPr lang="ja-JP" altLang="en-US" sz="777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分</a:t>
            </a:r>
          </a:p>
        </p:txBody>
      </p:sp>
      <p:sp>
        <p:nvSpPr>
          <p:cNvPr id="105" name="矢印: 五方向 104">
            <a:extLst>
              <a:ext uri="{FF2B5EF4-FFF2-40B4-BE49-F238E27FC236}">
                <a16:creationId xmlns:a16="http://schemas.microsoft.com/office/drawing/2014/main" id="{10B4B6DF-EE51-A15F-4C7B-652E3E56BB54}"/>
              </a:ext>
            </a:extLst>
          </p:cNvPr>
          <p:cNvSpPr/>
          <p:nvPr/>
        </p:nvSpPr>
        <p:spPr>
          <a:xfrm>
            <a:off x="3799814" y="1415413"/>
            <a:ext cx="1180700" cy="1081450"/>
          </a:xfrm>
          <a:prstGeom prst="homePlate">
            <a:avLst>
              <a:gd name="adj" fmla="val 18368"/>
            </a:avLst>
          </a:prstGeom>
          <a:solidFill>
            <a:srgbClr val="B4C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747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2DED33FA-848E-2856-8D81-7C84D19D0C1E}"/>
              </a:ext>
            </a:extLst>
          </p:cNvPr>
          <p:cNvSpPr txBox="1"/>
          <p:nvPr/>
        </p:nvSpPr>
        <p:spPr>
          <a:xfrm>
            <a:off x="484123" y="4755614"/>
            <a:ext cx="4952288" cy="1445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このような方にオススメです</a:t>
            </a:r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!!</a:t>
            </a: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・スマホ疲れ　　　・眼精疲労</a:t>
            </a:r>
            <a:endParaRPr lang="en-US" altLang="ja-JP" sz="1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・目のたるみ　　　・額のシワ</a:t>
            </a:r>
            <a:endParaRPr lang="en-US" altLang="ja-JP" sz="1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・ほうれい線</a:t>
            </a:r>
            <a:endParaRPr lang="ja-JP" altLang="en-US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E12BD7C-5DB4-89F4-457D-8FBB81EAF1B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949" y="115687"/>
            <a:ext cx="1242553" cy="3230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B5B34188-F9CC-68C6-BAAB-D20FEB5957D1}"/>
              </a:ext>
            </a:extLst>
          </p:cNvPr>
          <p:cNvGrpSpPr/>
          <p:nvPr/>
        </p:nvGrpSpPr>
        <p:grpSpPr>
          <a:xfrm>
            <a:off x="7606677" y="1787880"/>
            <a:ext cx="1005404" cy="707568"/>
            <a:chOff x="3857637" y="1777720"/>
            <a:chExt cx="1005404" cy="707568"/>
          </a:xfrm>
        </p:grpSpPr>
        <p:sp>
          <p:nvSpPr>
            <p:cNvPr id="107" name="テキスト ボックス 106">
              <a:extLst>
                <a:ext uri="{FF2B5EF4-FFF2-40B4-BE49-F238E27FC236}">
                  <a16:creationId xmlns:a16="http://schemas.microsoft.com/office/drawing/2014/main" id="{F228E19D-E15E-C261-E480-02CB9E50889F}"/>
                </a:ext>
              </a:extLst>
            </p:cNvPr>
            <p:cNvSpPr txBox="1"/>
            <p:nvPr/>
          </p:nvSpPr>
          <p:spPr>
            <a:xfrm>
              <a:off x="4156543" y="2273371"/>
              <a:ext cx="399469" cy="211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777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15</a:t>
              </a:r>
              <a:r>
                <a:rPr lang="ja-JP" altLang="en-US" sz="777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分</a:t>
              </a: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CC2943C1-B6B3-4581-1E05-C01003892927}"/>
                </a:ext>
              </a:extLst>
            </p:cNvPr>
            <p:cNvSpPr txBox="1"/>
            <p:nvPr/>
          </p:nvSpPr>
          <p:spPr>
            <a:xfrm>
              <a:off x="3857637" y="1777720"/>
              <a:ext cx="10054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8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バイオセルロース</a:t>
              </a:r>
            </a:p>
            <a:p>
              <a:pPr algn="ctr"/>
              <a:r>
                <a:rPr lang="ja-JP" altLang="en-US" sz="8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モイストマスク⁺</a:t>
              </a:r>
              <a:endPara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5" name="矢印: 五方向 4">
            <a:extLst>
              <a:ext uri="{FF2B5EF4-FFF2-40B4-BE49-F238E27FC236}">
                <a16:creationId xmlns:a16="http://schemas.microsoft.com/office/drawing/2014/main" id="{D2B668A9-8DE9-D870-9A82-FAAA1080E1F3}"/>
              </a:ext>
            </a:extLst>
          </p:cNvPr>
          <p:cNvSpPr/>
          <p:nvPr/>
        </p:nvSpPr>
        <p:spPr>
          <a:xfrm>
            <a:off x="6257183" y="1449616"/>
            <a:ext cx="1268818" cy="1081450"/>
          </a:xfrm>
          <a:prstGeom prst="homePlate">
            <a:avLst>
              <a:gd name="adj" fmla="val 1856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747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6B09AE00-CF77-953D-F903-1FD73089D022}"/>
              </a:ext>
            </a:extLst>
          </p:cNvPr>
          <p:cNvGrpSpPr/>
          <p:nvPr/>
        </p:nvGrpSpPr>
        <p:grpSpPr>
          <a:xfrm>
            <a:off x="4959484" y="1807930"/>
            <a:ext cx="1277914" cy="667198"/>
            <a:chOff x="6229484" y="1807930"/>
            <a:chExt cx="1277914" cy="667198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EE288C81-5498-F383-5C07-0E7653FF0760}"/>
                </a:ext>
              </a:extLst>
            </p:cNvPr>
            <p:cNvSpPr txBox="1"/>
            <p:nvPr/>
          </p:nvSpPr>
          <p:spPr>
            <a:xfrm>
              <a:off x="6229484" y="1807930"/>
              <a:ext cx="1277914" cy="331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777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エレクトロポレーション</a:t>
              </a:r>
              <a:endParaRPr lang="en-US" altLang="ja-JP" sz="777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r>
                <a:rPr lang="en-US" altLang="ja-JP" sz="777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(</a:t>
              </a:r>
              <a:r>
                <a:rPr lang="ja-JP" altLang="en-US" sz="777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首～デコルテ・全顔</a:t>
              </a:r>
              <a:r>
                <a:rPr lang="en-US" altLang="ja-JP" sz="777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)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0B43CAEF-1318-22DE-8C1B-D1BEB4343164}"/>
                </a:ext>
              </a:extLst>
            </p:cNvPr>
            <p:cNvSpPr txBox="1"/>
            <p:nvPr/>
          </p:nvSpPr>
          <p:spPr>
            <a:xfrm>
              <a:off x="6689027" y="2263211"/>
              <a:ext cx="399469" cy="211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777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10</a:t>
              </a:r>
              <a:r>
                <a:rPr lang="ja-JP" altLang="en-US" sz="777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分</a:t>
              </a: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97C49C05-7507-38DC-8428-22D359C54FE9}"/>
              </a:ext>
            </a:extLst>
          </p:cNvPr>
          <p:cNvGrpSpPr/>
          <p:nvPr/>
        </p:nvGrpSpPr>
        <p:grpSpPr>
          <a:xfrm>
            <a:off x="2846725" y="3466582"/>
            <a:ext cx="2484499" cy="1081450"/>
            <a:chOff x="148762" y="3913057"/>
            <a:chExt cx="2524644" cy="1081450"/>
          </a:xfrm>
        </p:grpSpPr>
        <p:sp>
          <p:nvSpPr>
            <p:cNvPr id="13" name="矢印: 五方向 12">
              <a:extLst>
                <a:ext uri="{FF2B5EF4-FFF2-40B4-BE49-F238E27FC236}">
                  <a16:creationId xmlns:a16="http://schemas.microsoft.com/office/drawing/2014/main" id="{DFBF9398-9FC4-6779-C2D3-BA98180302E8}"/>
                </a:ext>
              </a:extLst>
            </p:cNvPr>
            <p:cNvSpPr/>
            <p:nvPr/>
          </p:nvSpPr>
          <p:spPr>
            <a:xfrm>
              <a:off x="516529" y="3913057"/>
              <a:ext cx="1800000" cy="1081450"/>
            </a:xfrm>
            <a:prstGeom prst="homePlate">
              <a:avLst>
                <a:gd name="adj" fmla="val 18562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747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CD70AE1F-5816-BB4D-EF81-8BE271159EF2}"/>
                </a:ext>
              </a:extLst>
            </p:cNvPr>
            <p:cNvSpPr txBox="1"/>
            <p:nvPr/>
          </p:nvSpPr>
          <p:spPr>
            <a:xfrm>
              <a:off x="148762" y="4257442"/>
              <a:ext cx="2524644" cy="391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971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エレクトロポレーション</a:t>
              </a:r>
              <a:endParaRPr lang="en-US" altLang="ja-JP" sz="971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r>
                <a:rPr lang="ja-JP" altLang="en-US" sz="971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（頭皮</a:t>
              </a:r>
              <a:r>
                <a:rPr lang="en-US" altLang="ja-JP" sz="971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~</a:t>
              </a:r>
              <a:r>
                <a:rPr lang="ja-JP" altLang="en-US" sz="971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首筋</a:t>
              </a:r>
              <a:r>
                <a:rPr lang="en-US" altLang="ja-JP" sz="971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~</a:t>
              </a:r>
              <a:r>
                <a:rPr lang="ja-JP" altLang="en-US" sz="971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フェイスライン）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D67223A2-7BBA-2BB8-59F7-26ADD1FBE9EF}"/>
                </a:ext>
              </a:extLst>
            </p:cNvPr>
            <p:cNvSpPr txBox="1"/>
            <p:nvPr/>
          </p:nvSpPr>
          <p:spPr>
            <a:xfrm>
              <a:off x="1206763" y="4680742"/>
              <a:ext cx="347283" cy="211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777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5</a:t>
              </a:r>
              <a:r>
                <a:rPr lang="ja-JP" altLang="en-US" sz="777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分</a:t>
              </a:r>
            </a:p>
          </p:txBody>
        </p:sp>
      </p:grpSp>
      <p:pic>
        <p:nvPicPr>
          <p:cNvPr id="17" name="図 16" descr="持つ, ブルー, 雪, 座る が含まれている画像&#10;&#10;自動的に生成された説明">
            <a:extLst>
              <a:ext uri="{FF2B5EF4-FFF2-40B4-BE49-F238E27FC236}">
                <a16:creationId xmlns:a16="http://schemas.microsoft.com/office/drawing/2014/main" id="{7353CC9F-F8B3-51BB-2E22-31AE1C06A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16" y="4018408"/>
            <a:ext cx="2484499" cy="2484499"/>
          </a:xfrm>
          <a:prstGeom prst="rect">
            <a:avLst/>
          </a:prstGeom>
        </p:spPr>
      </p:pic>
      <p:pic>
        <p:nvPicPr>
          <p:cNvPr id="23" name="図 22" descr="ガラスの瓶&#10;&#10;中程度の精度で自動的に生成された説明">
            <a:extLst>
              <a:ext uri="{FF2B5EF4-FFF2-40B4-BE49-F238E27FC236}">
                <a16:creationId xmlns:a16="http://schemas.microsoft.com/office/drawing/2014/main" id="{281DC3D6-1FA2-8110-2215-FD28B5115C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286" y="4576122"/>
            <a:ext cx="1070214" cy="2281878"/>
          </a:xfrm>
          <a:prstGeom prst="rect">
            <a:avLst/>
          </a:prstGeom>
        </p:spPr>
      </p:pic>
      <p:pic>
        <p:nvPicPr>
          <p:cNvPr id="25" name="図 24" descr="テーブルの上のリモコン&#10;&#10;低い精度で自動的に生成された説明">
            <a:extLst>
              <a:ext uri="{FF2B5EF4-FFF2-40B4-BE49-F238E27FC236}">
                <a16:creationId xmlns:a16="http://schemas.microsoft.com/office/drawing/2014/main" id="{0358B426-3719-A5EC-0682-0F748B7CDE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3" b="9884"/>
          <a:stretch/>
        </p:blipFill>
        <p:spPr>
          <a:xfrm>
            <a:off x="4686574" y="4893243"/>
            <a:ext cx="2134133" cy="1609664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D8D084B9-9C18-58DE-CCEC-EE292515655A}"/>
              </a:ext>
            </a:extLst>
          </p:cNvPr>
          <p:cNvGrpSpPr/>
          <p:nvPr/>
        </p:nvGrpSpPr>
        <p:grpSpPr>
          <a:xfrm>
            <a:off x="3790496" y="1787610"/>
            <a:ext cx="1136850" cy="705502"/>
            <a:chOff x="5019856" y="1797770"/>
            <a:chExt cx="1136850" cy="705502"/>
          </a:xfrm>
        </p:grpSpPr>
        <p:sp>
          <p:nvSpPr>
            <p:cNvPr id="103" name="テキスト ボックス 102">
              <a:extLst>
                <a:ext uri="{FF2B5EF4-FFF2-40B4-BE49-F238E27FC236}">
                  <a16:creationId xmlns:a16="http://schemas.microsoft.com/office/drawing/2014/main" id="{C423ADEF-4D8A-E777-ED8D-2374E37F4DFF}"/>
                </a:ext>
              </a:extLst>
            </p:cNvPr>
            <p:cNvSpPr txBox="1"/>
            <p:nvPr/>
          </p:nvSpPr>
          <p:spPr>
            <a:xfrm>
              <a:off x="5019856" y="1797770"/>
              <a:ext cx="1136850" cy="3165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777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ラジオ波</a:t>
              </a:r>
              <a:endParaRPr lang="en-US" altLang="ja-JP" sz="777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r>
                <a:rPr lang="ja-JP" altLang="en-US" sz="68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（首～デコルテ・全顔）</a:t>
              </a:r>
            </a:p>
          </p:txBody>
        </p:sp>
        <p:sp>
          <p:nvSpPr>
            <p:cNvPr id="104" name="テキスト ボックス 103">
              <a:extLst>
                <a:ext uri="{FF2B5EF4-FFF2-40B4-BE49-F238E27FC236}">
                  <a16:creationId xmlns:a16="http://schemas.microsoft.com/office/drawing/2014/main" id="{D84A980B-3C8B-24B0-8C3A-2A1EB74A101F}"/>
                </a:ext>
              </a:extLst>
            </p:cNvPr>
            <p:cNvSpPr txBox="1"/>
            <p:nvPr/>
          </p:nvSpPr>
          <p:spPr>
            <a:xfrm>
              <a:off x="5279002" y="2171771"/>
              <a:ext cx="598241" cy="331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777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5</a:t>
              </a:r>
              <a:r>
                <a:rPr lang="ja-JP" altLang="en-US" sz="777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分・</a:t>
              </a:r>
              <a:r>
                <a:rPr lang="en-US" altLang="ja-JP" sz="777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5</a:t>
              </a:r>
              <a:r>
                <a:rPr lang="ja-JP" altLang="en-US" sz="777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分</a:t>
              </a:r>
              <a:endParaRPr lang="en-US" altLang="ja-JP" sz="777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r>
                <a:rPr lang="en-US" altLang="ja-JP" sz="777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〈10</a:t>
              </a:r>
              <a:r>
                <a:rPr lang="ja-JP" altLang="en-US" sz="777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分</a:t>
              </a:r>
              <a:r>
                <a:rPr lang="en-US" altLang="ja-JP" sz="777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〉</a:t>
              </a:r>
              <a:endParaRPr lang="ja-JP" altLang="en-US" sz="777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CFBEEC3-D62B-D38B-2D54-19F881453A46}"/>
              </a:ext>
            </a:extLst>
          </p:cNvPr>
          <p:cNvGrpSpPr/>
          <p:nvPr/>
        </p:nvGrpSpPr>
        <p:grpSpPr>
          <a:xfrm>
            <a:off x="6264127" y="1728667"/>
            <a:ext cx="1191352" cy="725552"/>
            <a:chOff x="7513236" y="1798040"/>
            <a:chExt cx="1191352" cy="725552"/>
          </a:xfrm>
        </p:grpSpPr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979E03C2-A29E-E241-8B87-CA0148DDEC89}"/>
                </a:ext>
              </a:extLst>
            </p:cNvPr>
            <p:cNvSpPr txBox="1"/>
            <p:nvPr/>
          </p:nvSpPr>
          <p:spPr>
            <a:xfrm>
              <a:off x="7513236" y="1798040"/>
              <a:ext cx="1191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8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EMS</a:t>
              </a:r>
            </a:p>
            <a:p>
              <a:pPr algn="ctr"/>
              <a:r>
                <a:rPr lang="en-US" altLang="ja-JP" sz="8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(</a:t>
              </a:r>
              <a:r>
                <a:rPr lang="ja-JP" altLang="en-US" sz="8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首～デコルテ・全顔</a:t>
              </a:r>
              <a:r>
                <a:rPr lang="en-US" altLang="ja-JP" sz="800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)</a:t>
              </a:r>
            </a:p>
          </p:txBody>
        </p:sp>
        <p:sp>
          <p:nvSpPr>
            <p:cNvPr id="102" name="テキスト ボックス 101">
              <a:extLst>
                <a:ext uri="{FF2B5EF4-FFF2-40B4-BE49-F238E27FC236}">
                  <a16:creationId xmlns:a16="http://schemas.microsoft.com/office/drawing/2014/main" id="{54F34325-CE5F-966A-495F-41E33CE8B311}"/>
                </a:ext>
              </a:extLst>
            </p:cNvPr>
            <p:cNvSpPr txBox="1"/>
            <p:nvPr/>
          </p:nvSpPr>
          <p:spPr>
            <a:xfrm>
              <a:off x="7788293" y="2192091"/>
              <a:ext cx="598241" cy="331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777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5</a:t>
              </a:r>
              <a:r>
                <a:rPr lang="ja-JP" altLang="en-US" sz="777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分・</a:t>
              </a:r>
              <a:r>
                <a:rPr lang="en-US" altLang="ja-JP" sz="777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5</a:t>
              </a:r>
              <a:r>
                <a:rPr lang="ja-JP" altLang="en-US" sz="777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分</a:t>
              </a:r>
              <a:endParaRPr lang="en-US" altLang="ja-JP" sz="777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ctr"/>
              <a:r>
                <a:rPr lang="en-US" altLang="ja-JP" sz="777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〈10</a:t>
              </a:r>
              <a:r>
                <a:rPr lang="ja-JP" altLang="en-US" sz="777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分</a:t>
              </a:r>
              <a:r>
                <a:rPr lang="en-US" altLang="ja-JP" sz="777" b="1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〉</a:t>
              </a:r>
              <a:endParaRPr lang="ja-JP" altLang="en-US" sz="777"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2832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718DEBC80C0244584C3B88CC3822749" ma:contentTypeVersion="2" ma:contentTypeDescription="新しいドキュメントを作成します。" ma:contentTypeScope="" ma:versionID="caa3537b7ae247b6c535c1bc74ae91e5">
  <xsd:schema xmlns:xsd="http://www.w3.org/2001/XMLSchema" xmlns:xs="http://www.w3.org/2001/XMLSchema" xmlns:p="http://schemas.microsoft.com/office/2006/metadata/properties" xmlns:ns3="bd24fae9-b682-4ba6-b62c-c2ef5cef5f19" targetNamespace="http://schemas.microsoft.com/office/2006/metadata/properties" ma:root="true" ma:fieldsID="5bc29bf462489d807aacfc37955aa181" ns3:_="">
    <xsd:import namespace="bd24fae9-b682-4ba6-b62c-c2ef5cef5f1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24fae9-b682-4ba6-b62c-c2ef5cef5f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65135F-6173-4D06-BF7C-F7D20CA71A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6F301D-5FD4-41DB-BF14-D63235DA41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24fae9-b682-4ba6-b62c-c2ef5cef5f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E9FD81-684A-4394-82FF-45C37C7A4A7C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bd24fae9-b682-4ba6-b62c-c2ef5cef5f1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448</TotalTime>
  <Words>164</Words>
  <Application>Microsoft Office PowerPoint</Application>
  <PresentationFormat>A4 210 x 297 mm</PresentationFormat>
  <Paragraphs>50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小塚ゴシック Pr6N L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山城 賢</dc:creator>
  <cp:lastModifiedBy>【営業】 共有アカウント</cp:lastModifiedBy>
  <cp:revision>7</cp:revision>
  <dcterms:created xsi:type="dcterms:W3CDTF">2022-05-24T08:08:26Z</dcterms:created>
  <dcterms:modified xsi:type="dcterms:W3CDTF">2023-11-24T06:40:29Z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0x010100E718DEBC80C0244584C3B88CC3822749</vt:lpwstr>
  </property>
</Properties>
</file>