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97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69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34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59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9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9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54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7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49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13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1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E2394-3C2A-4821-8100-9B2B61EF7B61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A8865-1AE5-4876-B5C1-98DE5B955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33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209CCF3-32D8-A84D-938C-15601CDC502E}"/>
              </a:ext>
            </a:extLst>
          </p:cNvPr>
          <p:cNvSpPr/>
          <p:nvPr/>
        </p:nvSpPr>
        <p:spPr>
          <a:xfrm>
            <a:off x="-13175" y="-30340"/>
            <a:ext cx="6871175" cy="9936340"/>
          </a:xfrm>
          <a:prstGeom prst="rect">
            <a:avLst/>
          </a:prstGeom>
          <a:solidFill>
            <a:srgbClr val="2E3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1842" y="1199444"/>
            <a:ext cx="5777492" cy="80283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1085" y="1303161"/>
            <a:ext cx="5467118" cy="7696198"/>
            <a:chOff x="0" y="0"/>
            <a:chExt cx="33600885" cy="473008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00885" cy="47300806"/>
            </a:xfrm>
            <a:custGeom>
              <a:avLst/>
              <a:gdLst/>
              <a:ahLst/>
              <a:cxnLst/>
              <a:rect l="l" t="t" r="r" b="b"/>
              <a:pathLst>
                <a:path w="33600885" h="47300806">
                  <a:moveTo>
                    <a:pt x="33374825" y="0"/>
                  </a:moveTo>
                  <a:lnTo>
                    <a:pt x="0" y="0"/>
                  </a:lnTo>
                  <a:lnTo>
                    <a:pt x="0" y="47300806"/>
                  </a:lnTo>
                  <a:lnTo>
                    <a:pt x="33600885" y="47300806"/>
                  </a:lnTo>
                  <a:lnTo>
                    <a:pt x="33600885" y="0"/>
                  </a:lnTo>
                  <a:lnTo>
                    <a:pt x="33374825" y="0"/>
                  </a:lnTo>
                  <a:close/>
                  <a:moveTo>
                    <a:pt x="33374825" y="47074745"/>
                  </a:moveTo>
                  <a:lnTo>
                    <a:pt x="228600" y="47074745"/>
                  </a:lnTo>
                  <a:lnTo>
                    <a:pt x="228600" y="228600"/>
                  </a:lnTo>
                  <a:lnTo>
                    <a:pt x="33374825" y="228600"/>
                  </a:lnTo>
                  <a:lnTo>
                    <a:pt x="33374825" y="47074745"/>
                  </a:lnTo>
                  <a:close/>
                </a:path>
              </a:pathLst>
            </a:custGeom>
            <a:solidFill>
              <a:srgbClr val="0A2E89"/>
            </a:solidFill>
          </p:spPr>
          <p:txBody>
            <a:bodyPr/>
            <a:lstStyle/>
            <a:p>
              <a:endParaRPr lang="ja-JP" altLang="en-US" sz="1634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98506">
            <a:off x="2073197" y="-288571"/>
            <a:ext cx="2748620" cy="20923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04643" y="3498194"/>
            <a:ext cx="204864" cy="2768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04643" y="4627389"/>
            <a:ext cx="204864" cy="2768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9514" y="5457923"/>
            <a:ext cx="821343" cy="354143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841098" y="5551270"/>
            <a:ext cx="2353418" cy="1192328"/>
            <a:chOff x="0" y="-71799"/>
            <a:chExt cx="929315" cy="482600"/>
          </a:xfrm>
        </p:grpSpPr>
        <p:sp>
          <p:nvSpPr>
            <p:cNvPr id="10" name="Freeform 10"/>
            <p:cNvSpPr/>
            <p:nvPr/>
          </p:nvSpPr>
          <p:spPr>
            <a:xfrm>
              <a:off x="0" y="-10276"/>
              <a:ext cx="929315" cy="385919"/>
            </a:xfrm>
            <a:custGeom>
              <a:avLst/>
              <a:gdLst/>
              <a:ahLst/>
              <a:cxnLst/>
              <a:rect l="l" t="t" r="r" b="b"/>
              <a:pathLst>
                <a:path w="929315" h="385919">
                  <a:moveTo>
                    <a:pt x="726115" y="0"/>
                  </a:moveTo>
                  <a:lnTo>
                    <a:pt x="203200" y="0"/>
                  </a:lnTo>
                  <a:lnTo>
                    <a:pt x="0" y="192959"/>
                  </a:lnTo>
                  <a:lnTo>
                    <a:pt x="203200" y="385919"/>
                  </a:lnTo>
                  <a:lnTo>
                    <a:pt x="726115" y="385919"/>
                  </a:lnTo>
                  <a:lnTo>
                    <a:pt x="929315" y="192959"/>
                  </a:lnTo>
                  <a:lnTo>
                    <a:pt x="726115" y="0"/>
                  </a:lnTo>
                  <a:close/>
                </a:path>
              </a:pathLst>
            </a:custGeom>
            <a:solidFill>
              <a:srgbClr val="D3D7DC"/>
            </a:solidFill>
          </p:spPr>
          <p:txBody>
            <a:bodyPr/>
            <a:lstStyle/>
            <a:p>
              <a:endParaRPr lang="ja-JP" altLang="en-US" sz="1634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0153" y="-71799"/>
              <a:ext cx="557888" cy="4826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030"/>
                </a:lnSpc>
              </a:pPr>
              <a:r>
                <a:rPr lang="en-US" sz="1097" spc="109" dirty="0" err="1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グルタチオンが</a:t>
              </a:r>
              <a:endParaRPr lang="en-US" sz="1097" spc="109" dirty="0">
                <a:solidFill>
                  <a:srgbClr val="0A2E89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>
                <a:lnSpc>
                  <a:spcPts val="2030"/>
                </a:lnSpc>
              </a:pPr>
              <a:r>
                <a:rPr lang="en-US" sz="1097" spc="109" dirty="0" err="1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白髪の原因と</a:t>
              </a:r>
              <a:r>
                <a:rPr lang="ja-JP" altLang="en-US" sz="1097" spc="109" dirty="0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な</a:t>
              </a:r>
              <a:r>
                <a:rPr lang="en-US" sz="1097" spc="109" dirty="0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る</a:t>
              </a:r>
            </a:p>
            <a:p>
              <a:pPr algn="ctr">
                <a:lnSpc>
                  <a:spcPts val="2030"/>
                </a:lnSpc>
              </a:pPr>
              <a:r>
                <a:rPr lang="en-US" sz="1097" spc="109" dirty="0" err="1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活性酸素を除去</a:t>
              </a:r>
              <a:endParaRPr lang="en-US" sz="1097" spc="109" dirty="0">
                <a:solidFill>
                  <a:srgbClr val="0A2E89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87603" y="7261195"/>
            <a:ext cx="2353418" cy="1197919"/>
            <a:chOff x="0" y="-60630"/>
            <a:chExt cx="929315" cy="482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9315" cy="375042"/>
            </a:xfrm>
            <a:custGeom>
              <a:avLst/>
              <a:gdLst/>
              <a:ahLst/>
              <a:cxnLst/>
              <a:rect l="l" t="t" r="r" b="b"/>
              <a:pathLst>
                <a:path w="929315" h="375042">
                  <a:moveTo>
                    <a:pt x="726115" y="0"/>
                  </a:moveTo>
                  <a:lnTo>
                    <a:pt x="203200" y="0"/>
                  </a:lnTo>
                  <a:lnTo>
                    <a:pt x="0" y="187521"/>
                  </a:lnTo>
                  <a:lnTo>
                    <a:pt x="203200" y="375042"/>
                  </a:lnTo>
                  <a:lnTo>
                    <a:pt x="726115" y="375042"/>
                  </a:lnTo>
                  <a:lnTo>
                    <a:pt x="929315" y="187521"/>
                  </a:lnTo>
                  <a:lnTo>
                    <a:pt x="726115" y="0"/>
                  </a:lnTo>
                  <a:close/>
                </a:path>
              </a:pathLst>
            </a:custGeom>
            <a:solidFill>
              <a:srgbClr val="D3D7DC"/>
            </a:solidFill>
          </p:spPr>
          <p:txBody>
            <a:bodyPr/>
            <a:lstStyle/>
            <a:p>
              <a:endParaRPr lang="ja-JP" altLang="en-US" sz="1634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3862" y="-60630"/>
              <a:ext cx="582739" cy="4826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030"/>
                </a:lnSpc>
              </a:pPr>
              <a:r>
                <a:rPr lang="en-US" sz="1097" spc="109" dirty="0" err="1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育毛環境を整える</a:t>
              </a:r>
              <a:endParaRPr lang="en-US" sz="1097" spc="109" dirty="0">
                <a:solidFill>
                  <a:srgbClr val="0A2E89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>
                <a:lnSpc>
                  <a:spcPts val="2030"/>
                </a:lnSpc>
              </a:pPr>
              <a:r>
                <a:rPr lang="en-US" sz="1097" spc="109" dirty="0" err="1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トレハロースを配合</a:t>
              </a:r>
              <a:endParaRPr lang="en-US" sz="1097" spc="109" dirty="0">
                <a:solidFill>
                  <a:srgbClr val="0A2E89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692825" y="6318203"/>
            <a:ext cx="2353418" cy="1410405"/>
            <a:chOff x="0" y="-72236"/>
            <a:chExt cx="929315" cy="4826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9315" cy="368497"/>
            </a:xfrm>
            <a:custGeom>
              <a:avLst/>
              <a:gdLst/>
              <a:ahLst/>
              <a:cxnLst/>
              <a:rect l="l" t="t" r="r" b="b"/>
              <a:pathLst>
                <a:path w="929315" h="368497">
                  <a:moveTo>
                    <a:pt x="726115" y="0"/>
                  </a:moveTo>
                  <a:lnTo>
                    <a:pt x="203200" y="0"/>
                  </a:lnTo>
                  <a:lnTo>
                    <a:pt x="0" y="184249"/>
                  </a:lnTo>
                  <a:lnTo>
                    <a:pt x="203200" y="368497"/>
                  </a:lnTo>
                  <a:lnTo>
                    <a:pt x="726115" y="368497"/>
                  </a:lnTo>
                  <a:lnTo>
                    <a:pt x="929315" y="184249"/>
                  </a:lnTo>
                  <a:lnTo>
                    <a:pt x="726115" y="0"/>
                  </a:lnTo>
                  <a:close/>
                </a:path>
              </a:pathLst>
            </a:custGeom>
            <a:solidFill>
              <a:srgbClr val="D3D7DC"/>
            </a:solidFill>
          </p:spPr>
          <p:txBody>
            <a:bodyPr/>
            <a:lstStyle/>
            <a:p>
              <a:endParaRPr lang="ja-JP" altLang="en-US" sz="1634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03077" y="-72236"/>
              <a:ext cx="508000" cy="482600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030"/>
                </a:lnSpc>
              </a:pPr>
              <a:r>
                <a:rPr lang="en-US" sz="1097" spc="109" dirty="0" err="1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女性用育毛剤に</a:t>
              </a:r>
              <a:endParaRPr lang="en-US" sz="1097" spc="109" dirty="0">
                <a:solidFill>
                  <a:srgbClr val="0A2E89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>
                <a:lnSpc>
                  <a:spcPts val="2030"/>
                </a:lnSpc>
              </a:pPr>
              <a:r>
                <a:rPr lang="en-US" sz="1097" spc="109" dirty="0" err="1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含まれている</a:t>
              </a:r>
              <a:endParaRPr lang="en-US" sz="1097" spc="109" dirty="0">
                <a:solidFill>
                  <a:srgbClr val="0A2E89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>
                <a:lnSpc>
                  <a:spcPts val="2030"/>
                </a:lnSpc>
              </a:pPr>
              <a:r>
                <a:rPr lang="en-US" sz="1097" spc="109" dirty="0" err="1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甘草エキス配合</a:t>
              </a:r>
              <a:endParaRPr lang="en-US" sz="1097" spc="109" dirty="0">
                <a:solidFill>
                  <a:srgbClr val="0A2E89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97491" y="2967651"/>
            <a:ext cx="4019169" cy="334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1578" spc="157" dirty="0" err="1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MetaLT</a:t>
            </a:r>
            <a:r>
              <a:rPr lang="en-US" sz="1578" spc="157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</a:t>
            </a:r>
            <a:r>
              <a:rPr lang="en-US" sz="1578" spc="157" dirty="0" err="1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SKINを頭皮全体に塗布</a:t>
            </a:r>
            <a:endParaRPr lang="en-US" sz="1578" spc="157" dirty="0">
              <a:solidFill>
                <a:srgbClr val="2A3454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66422" y="3968255"/>
            <a:ext cx="4027578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00" spc="157" dirty="0" err="1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ラジオ波</a:t>
            </a:r>
            <a:r>
              <a:rPr lang="en-US" sz="1600" spc="157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　１０分</a:t>
            </a:r>
          </a:p>
          <a:p>
            <a:pPr algn="ctr"/>
            <a:r>
              <a:rPr lang="ja-JP" altLang="en-US" sz="1600" spc="157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頭皮全体を温めて解す</a:t>
            </a:r>
            <a:endParaRPr lang="en-US" sz="1600" spc="157" dirty="0">
              <a:solidFill>
                <a:srgbClr val="2A3454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373019" y="2189192"/>
            <a:ext cx="4205977" cy="740906"/>
            <a:chOff x="0" y="298522"/>
            <a:chExt cx="6179152" cy="1088491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98522"/>
              <a:ext cx="6171427" cy="770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0"/>
                </a:lnSpc>
              </a:pPr>
              <a:r>
                <a:rPr lang="en-US" sz="3446" b="1" spc="344" dirty="0" err="1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スカルプメニュ</a:t>
              </a:r>
              <a:r>
                <a:rPr lang="en-US" sz="3446" b="1" spc="344" dirty="0">
                  <a:solidFill>
                    <a:srgbClr val="0A2E89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ー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725" y="1083591"/>
              <a:ext cx="6171427" cy="303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1"/>
                </a:lnSpc>
              </a:pPr>
              <a:r>
                <a:rPr lang="en-US" sz="1000" spc="258" dirty="0" err="1">
                  <a:solidFill>
                    <a:srgbClr val="2A3454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MetaLT</a:t>
              </a:r>
              <a:r>
                <a:rPr lang="en-US" sz="1000" spc="258" dirty="0">
                  <a:solidFill>
                    <a:srgbClr val="2A3454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 </a:t>
              </a:r>
              <a:r>
                <a:rPr lang="en-US" sz="1000" spc="258" dirty="0" err="1">
                  <a:solidFill>
                    <a:srgbClr val="2A3454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SKIN使用の特別ケア</a:t>
              </a:r>
              <a:endParaRPr lang="en-US" sz="1000" spc="258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63045" y="5040412"/>
            <a:ext cx="4027578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00" spc="157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E</a:t>
            </a:r>
            <a:r>
              <a:rPr lang="en-US" altLang="ja-JP" sz="1600" spc="157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MS</a:t>
            </a:r>
            <a:r>
              <a:rPr lang="en-US" sz="1600" spc="157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　１０分</a:t>
            </a:r>
          </a:p>
          <a:p>
            <a:pPr algn="ctr"/>
            <a:r>
              <a:rPr lang="ja-JP" altLang="en-US" sz="1600" spc="157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頭皮ケア</a:t>
            </a:r>
            <a:endParaRPr lang="en-US" sz="1600" spc="157" dirty="0">
              <a:solidFill>
                <a:srgbClr val="2A3454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866187" y="8435282"/>
            <a:ext cx="3374956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8"/>
              </a:lnSpc>
            </a:pPr>
            <a:r>
              <a:rPr lang="en-US" sz="2306" spc="231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20分</a:t>
            </a:r>
            <a:r>
              <a:rPr lang="en-US" sz="3600" spc="231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\3,300</a:t>
            </a:r>
            <a:r>
              <a:rPr lang="en-US" altLang="ja-JP" sz="1400" spc="231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(</a:t>
            </a:r>
            <a:r>
              <a:rPr lang="ja-JP" altLang="en-US" sz="1400" spc="231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税込</a:t>
            </a:r>
            <a:r>
              <a:rPr lang="en-US" altLang="ja-JP" sz="1400" spc="231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)</a:t>
            </a:r>
            <a:endParaRPr lang="en-US" sz="2306" spc="231" dirty="0">
              <a:solidFill>
                <a:srgbClr val="2A3454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867272" y="6927099"/>
            <a:ext cx="2252136" cy="273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1"/>
              </a:lnSpc>
            </a:pPr>
            <a:r>
              <a:rPr lang="en-US" sz="1303" spc="130" dirty="0" err="1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MetaLT</a:t>
            </a:r>
            <a:r>
              <a:rPr lang="en-US" sz="1303" spc="130" dirty="0">
                <a:solidFill>
                  <a:srgbClr val="2A3454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SKIN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39A684-9042-3389-2E78-ECE02111086B}"/>
              </a:ext>
            </a:extLst>
          </p:cNvPr>
          <p:cNvSpPr txBox="1"/>
          <p:nvPr/>
        </p:nvSpPr>
        <p:spPr>
          <a:xfrm>
            <a:off x="2540000" y="1662672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>
                <a:solidFill>
                  <a:srgbClr val="0A2E89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MetaLT</a:t>
            </a:r>
            <a:endParaRPr kumimoji="1" lang="ja-JP" altLang="en-US" sz="3200" dirty="0">
              <a:solidFill>
                <a:srgbClr val="0A2E89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24" name="object 28">
            <a:extLst>
              <a:ext uri="{FF2B5EF4-FFF2-40B4-BE49-F238E27FC236}">
                <a16:creationId xmlns:a16="http://schemas.microsoft.com/office/drawing/2014/main" id="{04F952BF-6A45-D423-3109-D3FF6ACF7EF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43441" y="3996568"/>
            <a:ext cx="1374959" cy="2317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39</Words>
  <Application>Microsoft Office PowerPoint</Application>
  <PresentationFormat>A4 210 x 297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游明朝</vt:lpstr>
      <vt:lpstr>游明朝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共有アカウント</dc:creator>
  <cp:lastModifiedBy>【営業】 共有アカウント</cp:lastModifiedBy>
  <cp:revision>1</cp:revision>
  <dcterms:created xsi:type="dcterms:W3CDTF">2023-12-01T00:35:30Z</dcterms:created>
  <dcterms:modified xsi:type="dcterms:W3CDTF">2023-12-01T00:36:30Z</dcterms:modified>
</cp:coreProperties>
</file>