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2" r:id="rId1"/>
  </p:sldMasterIdLst>
  <p:notesMasterIdLst>
    <p:notesMasterId r:id="rId3"/>
  </p:notesMasterIdLst>
  <p:sldIdLst>
    <p:sldId id="256" r:id="rId2"/>
  </p:sldIdLst>
  <p:sldSz cx="9906000" cy="6858000" type="A4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游ゴシック" panose="020B0400000000000000" pitchFamily="50" charset="-128"/>
      <p:regular r:id="rId10"/>
      <p:bold r:id="rId11"/>
    </p:embeddedFont>
    <p:embeddedFont>
      <p:font typeface="游明朝" panose="02020400000000000000" pitchFamily="18" charset="-128"/>
      <p:regular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5" userDrawn="1">
          <p15:clr>
            <a:srgbClr val="A4A3A4"/>
          </p15:clr>
        </p15:guide>
        <p15:guide id="2" pos="37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DCE"/>
    <a:srgbClr val="C1BBD3"/>
    <a:srgbClr val="2B6BA5"/>
    <a:srgbClr val="C89800"/>
    <a:srgbClr val="2C6EAA"/>
    <a:srgbClr val="28659C"/>
    <a:srgbClr val="604900"/>
    <a:srgbClr val="693E7A"/>
    <a:srgbClr val="AEA6C6"/>
    <a:srgbClr val="FFE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0" d="100"/>
          <a:sy n="60" d="100"/>
        </p:scale>
        <p:origin x="1316" y="24"/>
      </p:cViewPr>
      <p:guideLst>
        <p:guide orient="horz" pos="1385"/>
        <p:guide pos="37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621B7-C64C-4B56-A1F5-8B2FA8356889}" type="datetimeFigureOut">
              <a:rPr kumimoji="1" lang="ja-JP" altLang="en-US" smtClean="0"/>
              <a:t>2023/12/14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046D2-71F0-40CB-A7B7-452FC5B14E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9122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046D2-71F0-40CB-A7B7-452FC5B14E8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0465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57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3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64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05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38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50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215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17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42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39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95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26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6538EB35-6605-A239-525D-AEC46E7FEF06}"/>
              </a:ext>
            </a:extLst>
          </p:cNvPr>
          <p:cNvGrpSpPr/>
          <p:nvPr/>
        </p:nvGrpSpPr>
        <p:grpSpPr>
          <a:xfrm>
            <a:off x="0" y="1"/>
            <a:ext cx="9906000" cy="6858000"/>
            <a:chOff x="0" y="1"/>
            <a:chExt cx="9906000" cy="6858000"/>
          </a:xfrm>
        </p:grpSpPr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BA06E5E8-8D00-8CAD-323B-B8F9F627BB8A}"/>
                </a:ext>
              </a:extLst>
            </p:cNvPr>
            <p:cNvGrpSpPr/>
            <p:nvPr/>
          </p:nvGrpSpPr>
          <p:grpSpPr>
            <a:xfrm>
              <a:off x="0" y="1"/>
              <a:ext cx="9906000" cy="6858000"/>
              <a:chOff x="0" y="1"/>
              <a:chExt cx="9906000" cy="6858000"/>
            </a:xfrm>
          </p:grpSpPr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69F39DAE-CE48-7EB7-4DBC-290BA540322E}"/>
                  </a:ext>
                </a:extLst>
              </p:cNvPr>
              <p:cNvSpPr/>
              <p:nvPr/>
            </p:nvSpPr>
            <p:spPr>
              <a:xfrm>
                <a:off x="0" y="1"/>
                <a:ext cx="9906000" cy="6858000"/>
              </a:xfrm>
              <a:prstGeom prst="rect">
                <a:avLst/>
              </a:prstGeom>
              <a:solidFill>
                <a:srgbClr val="000A1E">
                  <a:alpha val="95000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ja-JP" altLang="en-US" dirty="0"/>
              </a:p>
            </p:txBody>
          </p:sp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7018BE1B-918C-C1F8-CBD4-13031EE534DD}"/>
                  </a:ext>
                </a:extLst>
              </p:cNvPr>
              <p:cNvSpPr txBox="1"/>
              <p:nvPr/>
            </p:nvSpPr>
            <p:spPr>
              <a:xfrm>
                <a:off x="2133143" y="914400"/>
                <a:ext cx="5639714" cy="914400"/>
              </a:xfrm>
              <a:prstGeom prst="rect">
                <a:avLst/>
              </a:prstGeom>
              <a:noFill/>
              <a:effectLst>
                <a:glow rad="12700">
                  <a:schemeClr val="accent3">
                    <a:satMod val="175000"/>
                    <a:alpha val="40000"/>
                  </a:schemeClr>
                </a:glow>
              </a:effectLst>
            </p:spPr>
            <p:txBody>
              <a:bodyPr wrap="square">
                <a:prstTxWarp prst="textArchUp">
                  <a:avLst/>
                </a:prstTxWarp>
                <a:noAutofit/>
              </a:bodyPr>
              <a:lstStyle/>
              <a:p>
                <a:r>
                  <a:rPr lang="ja-JP" altLang="en-US" sz="7000" b="1" dirty="0">
                    <a:solidFill>
                      <a:schemeClr val="bg1"/>
                    </a:solidFill>
                    <a:effectLst>
                      <a:glow rad="76200">
                        <a:schemeClr val="accent3">
                          <a:satMod val="175000"/>
                          <a:alpha val="50000"/>
                        </a:schemeClr>
                      </a:glow>
                    </a:effectLst>
                    <a:latin typeface="游明朝" panose="02020400000000000000" pitchFamily="18" charset="-128"/>
                    <a:ea typeface="游明朝" panose="02020400000000000000" pitchFamily="18" charset="-128"/>
                    <a:cs typeface="Aldhabi" panose="020F0502020204030204" pitchFamily="2" charset="-78"/>
                  </a:rPr>
                  <a:t>あなたのお肌悩みはどっち？</a:t>
                </a:r>
                <a:endParaRPr lang="en-US" altLang="ja-JP" sz="7000" b="1" dirty="0">
                  <a:solidFill>
                    <a:schemeClr val="bg1"/>
                  </a:solidFill>
                  <a:effectLst>
                    <a:glow rad="76200">
                      <a:schemeClr val="accent3">
                        <a:satMod val="175000"/>
                        <a:alpha val="50000"/>
                      </a:schemeClr>
                    </a:glow>
                  </a:effectLst>
                  <a:latin typeface="游明朝" panose="02020400000000000000" pitchFamily="18" charset="-128"/>
                  <a:ea typeface="游明朝" panose="02020400000000000000" pitchFamily="18" charset="-128"/>
                  <a:cs typeface="Aldhabi" panose="020F0502020204030204" pitchFamily="2" charset="-78"/>
                </a:endParaRPr>
              </a:p>
            </p:txBody>
          </p:sp>
          <p:sp>
            <p:nvSpPr>
              <p:cNvPr id="17" name="Freeform 11">
                <a:extLst>
                  <a:ext uri="{FF2B5EF4-FFF2-40B4-BE49-F238E27FC236}">
                    <a16:creationId xmlns:a16="http://schemas.microsoft.com/office/drawing/2014/main" id="{4523807C-AA0E-EAB7-DAC9-4BB81C6E9733}"/>
                  </a:ext>
                </a:extLst>
              </p:cNvPr>
              <p:cNvSpPr/>
              <p:nvPr/>
            </p:nvSpPr>
            <p:spPr>
              <a:xfrm>
                <a:off x="39398" y="41817"/>
                <a:ext cx="2091324" cy="1967679"/>
              </a:xfrm>
              <a:custGeom>
                <a:avLst/>
                <a:gdLst/>
                <a:ahLst/>
                <a:cxnLst/>
                <a:rect l="l" t="t" r="r" b="b"/>
                <a:pathLst>
                  <a:path w="3024000" h="3024000">
                    <a:moveTo>
                      <a:pt x="0" y="0"/>
                    </a:moveTo>
                    <a:lnTo>
                      <a:pt x="3024000" y="0"/>
                    </a:lnTo>
                    <a:lnTo>
                      <a:pt x="3024000" y="3024000"/>
                    </a:lnTo>
                    <a:lnTo>
                      <a:pt x="0" y="30240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endParaRPr lang="ja-JP" altLang="en-US" sz="1154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 11">
                <a:extLst>
                  <a:ext uri="{FF2B5EF4-FFF2-40B4-BE49-F238E27FC236}">
                    <a16:creationId xmlns:a16="http://schemas.microsoft.com/office/drawing/2014/main" id="{6E2BDBEF-44D0-BCE4-818C-FBC4A5534BD5}"/>
                  </a:ext>
                </a:extLst>
              </p:cNvPr>
              <p:cNvSpPr/>
              <p:nvPr/>
            </p:nvSpPr>
            <p:spPr>
              <a:xfrm rot="10800000">
                <a:off x="7780190" y="4848498"/>
                <a:ext cx="2083990" cy="1967682"/>
              </a:xfrm>
              <a:custGeom>
                <a:avLst/>
                <a:gdLst/>
                <a:ahLst/>
                <a:cxnLst/>
                <a:rect l="l" t="t" r="r" b="b"/>
                <a:pathLst>
                  <a:path w="3024000" h="3024000">
                    <a:moveTo>
                      <a:pt x="0" y="0"/>
                    </a:moveTo>
                    <a:lnTo>
                      <a:pt x="3024000" y="0"/>
                    </a:lnTo>
                    <a:lnTo>
                      <a:pt x="3024000" y="3024000"/>
                    </a:lnTo>
                    <a:lnTo>
                      <a:pt x="0" y="30240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endParaRPr lang="ja-JP" altLang="en-US" sz="1154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4AF1D1D3-4024-CB8A-C6C3-8893F3151A13}"/>
                  </a:ext>
                </a:extLst>
              </p:cNvPr>
              <p:cNvSpPr/>
              <p:nvPr/>
            </p:nvSpPr>
            <p:spPr>
              <a:xfrm rot="16200000">
                <a:off x="99972" y="4790346"/>
                <a:ext cx="1967680" cy="2083987"/>
              </a:xfrm>
              <a:custGeom>
                <a:avLst/>
                <a:gdLst/>
                <a:ahLst/>
                <a:cxnLst/>
                <a:rect l="l" t="t" r="r" b="b"/>
                <a:pathLst>
                  <a:path w="3024000" h="3024000">
                    <a:moveTo>
                      <a:pt x="0" y="0"/>
                    </a:moveTo>
                    <a:lnTo>
                      <a:pt x="3024000" y="0"/>
                    </a:lnTo>
                    <a:lnTo>
                      <a:pt x="3024000" y="3024000"/>
                    </a:lnTo>
                    <a:lnTo>
                      <a:pt x="0" y="30240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endParaRPr lang="ja-JP" altLang="en-US" sz="1154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 11">
                <a:extLst>
                  <a:ext uri="{FF2B5EF4-FFF2-40B4-BE49-F238E27FC236}">
                    <a16:creationId xmlns:a16="http://schemas.microsoft.com/office/drawing/2014/main" id="{DF8307E1-BE16-A9BA-5680-D445BFBEC8AD}"/>
                  </a:ext>
                </a:extLst>
              </p:cNvPr>
              <p:cNvSpPr/>
              <p:nvPr/>
            </p:nvSpPr>
            <p:spPr>
              <a:xfrm rot="5400000">
                <a:off x="7814905" y="7103"/>
                <a:ext cx="2014562" cy="2083992"/>
              </a:xfrm>
              <a:custGeom>
                <a:avLst/>
                <a:gdLst/>
                <a:ahLst/>
                <a:cxnLst/>
                <a:rect l="l" t="t" r="r" b="b"/>
                <a:pathLst>
                  <a:path w="3024000" h="3024000">
                    <a:moveTo>
                      <a:pt x="0" y="0"/>
                    </a:moveTo>
                    <a:lnTo>
                      <a:pt x="3024000" y="0"/>
                    </a:lnTo>
                    <a:lnTo>
                      <a:pt x="3024000" y="3024000"/>
                    </a:lnTo>
                    <a:lnTo>
                      <a:pt x="0" y="30240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endParaRPr lang="ja-JP" altLang="en-US" sz="1154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2" name="TextBox 8">
              <a:extLst>
                <a:ext uri="{FF2B5EF4-FFF2-40B4-BE49-F238E27FC236}">
                  <a16:creationId xmlns:a16="http://schemas.microsoft.com/office/drawing/2014/main" id="{0332D8BA-04B1-BF01-90FB-E111F2BA9B44}"/>
                </a:ext>
              </a:extLst>
            </p:cNvPr>
            <p:cNvSpPr txBox="1"/>
            <p:nvPr/>
          </p:nvSpPr>
          <p:spPr>
            <a:xfrm>
              <a:off x="2819400" y="5909268"/>
              <a:ext cx="4264608" cy="339132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753"/>
                </a:lnSpc>
              </a:pPr>
              <a:r>
                <a:rPr lang="en-US" altLang="ja-JP" sz="2000" spc="197" dirty="0">
                  <a:solidFill>
                    <a:schemeClr val="bg1">
                      <a:lumMod val="9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Option</a:t>
              </a:r>
              <a:r>
                <a:rPr lang="ja-JP" altLang="en-US" sz="2000" spc="197" dirty="0">
                  <a:solidFill>
                    <a:schemeClr val="bg1">
                      <a:lumMod val="9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：選べる美容液　￥</a:t>
              </a:r>
              <a:r>
                <a:rPr lang="en-US" altLang="ja-JP" sz="2000" spc="197" dirty="0">
                  <a:solidFill>
                    <a:schemeClr val="bg1">
                      <a:lumMod val="9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1,000</a:t>
              </a:r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A1545B9F-0931-DD2B-537D-D116A89D8C62}"/>
              </a:ext>
            </a:extLst>
          </p:cNvPr>
          <p:cNvGrpSpPr/>
          <p:nvPr/>
        </p:nvGrpSpPr>
        <p:grpSpPr>
          <a:xfrm>
            <a:off x="533400" y="1549645"/>
            <a:ext cx="4264608" cy="4165355"/>
            <a:chOff x="533400" y="1549645"/>
            <a:chExt cx="4264608" cy="4165355"/>
          </a:xfrm>
        </p:grpSpPr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7BFB6E16-4A36-6A9B-CD67-4BBD60952156}"/>
                </a:ext>
              </a:extLst>
            </p:cNvPr>
            <p:cNvSpPr/>
            <p:nvPr/>
          </p:nvSpPr>
          <p:spPr>
            <a:xfrm>
              <a:off x="533400" y="1600200"/>
              <a:ext cx="4264608" cy="4114800"/>
            </a:xfrm>
            <a:prstGeom prst="rect">
              <a:avLst/>
            </a:prstGeom>
            <a:solidFill>
              <a:srgbClr val="B2BDC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TextBox 7">
              <a:extLst>
                <a:ext uri="{FF2B5EF4-FFF2-40B4-BE49-F238E27FC236}">
                  <a16:creationId xmlns:a16="http://schemas.microsoft.com/office/drawing/2014/main" id="{CA3E4949-04BF-FCFA-76BD-B195D9035018}"/>
                </a:ext>
              </a:extLst>
            </p:cNvPr>
            <p:cNvSpPr txBox="1"/>
            <p:nvPr/>
          </p:nvSpPr>
          <p:spPr>
            <a:xfrm>
              <a:off x="921837" y="2961961"/>
              <a:ext cx="3478631" cy="964688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038"/>
                </a:lnSpc>
              </a:pPr>
              <a:r>
                <a:rPr lang="ja-JP" altLang="en-US" b="1" spc="288" dirty="0">
                  <a:solidFill>
                    <a:srgbClr val="2B6BA5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✓</a:t>
              </a:r>
              <a:r>
                <a:rPr lang="ja-JP" altLang="en-US" b="1" spc="288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シワ・たるみ・ほうれい線</a:t>
              </a:r>
              <a:endParaRPr lang="en-US" altLang="ja-JP" b="1" spc="288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  <a:p>
              <a:pPr>
                <a:lnSpc>
                  <a:spcPts val="4038"/>
                </a:lnSpc>
              </a:pPr>
              <a:r>
                <a:rPr lang="ja-JP" altLang="en-US" b="1" spc="288" dirty="0">
                  <a:solidFill>
                    <a:srgbClr val="2B6BA5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✓</a:t>
              </a:r>
              <a:r>
                <a:rPr lang="ja-JP" altLang="en-US" b="1" spc="288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ニキビ・ニキビ跡</a:t>
              </a:r>
              <a:endParaRPr lang="en-US" altLang="ja-JP" b="1" spc="288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29E7210E-9BFC-1F20-BF73-F7EEDF813724}"/>
                </a:ext>
              </a:extLst>
            </p:cNvPr>
            <p:cNvSpPr txBox="1"/>
            <p:nvPr/>
          </p:nvSpPr>
          <p:spPr>
            <a:xfrm>
              <a:off x="921837" y="4126086"/>
              <a:ext cx="3711700" cy="694677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753"/>
                </a:lnSpc>
              </a:pPr>
              <a:r>
                <a:rPr lang="en-US" altLang="ja-JP" sz="1600" spc="197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TF/</a:t>
              </a:r>
              <a:r>
                <a:rPr lang="ja-JP" altLang="en-US" sz="1600" spc="197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首・デコルテ・全顔（</a:t>
              </a:r>
              <a:r>
                <a:rPr lang="en-US" altLang="ja-JP" sz="1600" spc="197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10min</a:t>
              </a:r>
              <a:r>
                <a:rPr lang="ja-JP" altLang="en-US" sz="1600" spc="197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）</a:t>
              </a:r>
              <a:endParaRPr lang="en-US" altLang="ja-JP" sz="1600" spc="197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  <a:p>
              <a:pPr>
                <a:lnSpc>
                  <a:spcPts val="2753"/>
                </a:lnSpc>
              </a:pPr>
              <a:r>
                <a:rPr lang="ja-JP" altLang="en-US" sz="1600" spc="197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→整肌（</a:t>
              </a:r>
              <a:r>
                <a:rPr lang="en-US" altLang="ja-JP" sz="1600" spc="197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5min)</a:t>
              </a:r>
            </a:p>
          </p:txBody>
        </p:sp>
        <p:sp>
          <p:nvSpPr>
            <p:cNvPr id="14" name="TextBox 7">
              <a:extLst>
                <a:ext uri="{FF2B5EF4-FFF2-40B4-BE49-F238E27FC236}">
                  <a16:creationId xmlns:a16="http://schemas.microsoft.com/office/drawing/2014/main" id="{4213249D-307C-CC73-58F2-B80E4265E471}"/>
                </a:ext>
              </a:extLst>
            </p:cNvPr>
            <p:cNvSpPr txBox="1"/>
            <p:nvPr/>
          </p:nvSpPr>
          <p:spPr>
            <a:xfrm>
              <a:off x="944038" y="2446470"/>
              <a:ext cx="3434227" cy="454548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038"/>
                </a:lnSpc>
              </a:pPr>
              <a:r>
                <a:rPr lang="ja-JP" altLang="en-US" sz="2000" b="1" spc="288" dirty="0">
                  <a:solidFill>
                    <a:srgbClr val="2B6BA5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こんなお悩みにオススメ！</a:t>
              </a:r>
              <a:endParaRPr lang="en-US" altLang="ja-JP" sz="2000" b="1" spc="288" dirty="0">
                <a:solidFill>
                  <a:srgbClr val="2B6BA5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A26464E4-F203-B597-D8AE-4927B75F3624}"/>
                </a:ext>
              </a:extLst>
            </p:cNvPr>
            <p:cNvSpPr/>
            <p:nvPr/>
          </p:nvSpPr>
          <p:spPr>
            <a:xfrm>
              <a:off x="533400" y="1549645"/>
              <a:ext cx="4264608" cy="914400"/>
            </a:xfrm>
            <a:prstGeom prst="rect">
              <a:avLst/>
            </a:prstGeom>
            <a:solidFill>
              <a:srgbClr val="2B6BA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4A055CA6-37DC-ECE0-9893-DA3E6DF2B953}"/>
                </a:ext>
              </a:extLst>
            </p:cNvPr>
            <p:cNvSpPr txBox="1"/>
            <p:nvPr/>
          </p:nvSpPr>
          <p:spPr>
            <a:xfrm>
              <a:off x="921837" y="1781057"/>
              <a:ext cx="3478630" cy="482440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038"/>
                </a:lnSpc>
              </a:pPr>
              <a:r>
                <a:rPr lang="ja-JP" altLang="en-US" sz="2800" b="1" spc="288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リフトアップコース</a:t>
              </a:r>
              <a:endParaRPr lang="en-US" altLang="ja-JP" sz="2800" b="1" spc="288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E3F317FB-4EBD-BA84-C7C3-377923DF0872}"/>
              </a:ext>
            </a:extLst>
          </p:cNvPr>
          <p:cNvGrpSpPr/>
          <p:nvPr/>
        </p:nvGrpSpPr>
        <p:grpSpPr>
          <a:xfrm>
            <a:off x="4947797" y="1544909"/>
            <a:ext cx="4266592" cy="4170091"/>
            <a:chOff x="4947797" y="1544909"/>
            <a:chExt cx="4266592" cy="4170091"/>
          </a:xfrm>
        </p:grpSpPr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61ADDB1A-27F8-F7C4-4EFC-D7DD2EA44008}"/>
                </a:ext>
              </a:extLst>
            </p:cNvPr>
            <p:cNvSpPr/>
            <p:nvPr/>
          </p:nvSpPr>
          <p:spPr>
            <a:xfrm>
              <a:off x="4947797" y="1600200"/>
              <a:ext cx="4264608" cy="4114800"/>
            </a:xfrm>
            <a:prstGeom prst="rect">
              <a:avLst/>
            </a:prstGeom>
            <a:solidFill>
              <a:srgbClr val="C1BBD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F1676970-D96D-87DD-3F65-36752E3112A2}"/>
                </a:ext>
              </a:extLst>
            </p:cNvPr>
            <p:cNvSpPr/>
            <p:nvPr/>
          </p:nvSpPr>
          <p:spPr>
            <a:xfrm>
              <a:off x="4949781" y="1544909"/>
              <a:ext cx="4264608" cy="914400"/>
            </a:xfrm>
            <a:prstGeom prst="rect">
              <a:avLst/>
            </a:prstGeom>
            <a:solidFill>
              <a:srgbClr val="693E7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5192171" y="4126086"/>
              <a:ext cx="3841416" cy="687304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753"/>
                </a:lnSpc>
              </a:pPr>
              <a:r>
                <a:rPr lang="en-US" altLang="ja-JP" sz="1600" spc="197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RF</a:t>
              </a:r>
              <a:r>
                <a:rPr lang="ja-JP" altLang="en-US" sz="1600" spc="197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・</a:t>
              </a:r>
              <a:r>
                <a:rPr lang="en-US" altLang="ja-JP" sz="1600" spc="197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EP</a:t>
              </a:r>
              <a:r>
                <a:rPr lang="ja-JP" altLang="en-US" sz="1600" spc="197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・</a:t>
              </a:r>
              <a:r>
                <a:rPr lang="en-US" altLang="ja-JP" sz="1600" spc="197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EMS/</a:t>
              </a:r>
              <a:r>
                <a:rPr lang="ja-JP" altLang="en-US" sz="1600" spc="197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首・デコルテ・全顔（</a:t>
              </a:r>
              <a:r>
                <a:rPr lang="en-US" altLang="ja-JP" sz="1600" spc="197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15min</a:t>
              </a:r>
              <a:r>
                <a:rPr lang="ja-JP" altLang="en-US" sz="1600" spc="197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）→整肌（</a:t>
              </a:r>
              <a:r>
                <a:rPr lang="en-US" altLang="ja-JP" sz="1600" spc="197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5min)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131202" y="1781057"/>
              <a:ext cx="3897799" cy="482440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038"/>
                </a:lnSpc>
              </a:pPr>
              <a:r>
                <a:rPr lang="ja-JP" altLang="en-US" sz="2800" b="1" spc="288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エイジングケアコース</a:t>
              </a:r>
              <a:endParaRPr lang="en-US" altLang="ja-JP" sz="2800" b="1" spc="288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  <p:sp>
          <p:nvSpPr>
            <p:cNvPr id="38" name="TextBox 7">
              <a:extLst>
                <a:ext uri="{FF2B5EF4-FFF2-40B4-BE49-F238E27FC236}">
                  <a16:creationId xmlns:a16="http://schemas.microsoft.com/office/drawing/2014/main" id="{179E164F-B9BA-BE78-7988-E28CED7DCA19}"/>
                </a:ext>
              </a:extLst>
            </p:cNvPr>
            <p:cNvSpPr txBox="1"/>
            <p:nvPr/>
          </p:nvSpPr>
          <p:spPr>
            <a:xfrm>
              <a:off x="6047414" y="2957990"/>
              <a:ext cx="2130930" cy="964688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038"/>
                </a:lnSpc>
              </a:pPr>
              <a:r>
                <a:rPr lang="ja-JP" altLang="en-US" b="1" spc="288" dirty="0">
                  <a:solidFill>
                    <a:srgbClr val="693E7A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✓</a:t>
              </a:r>
              <a:r>
                <a:rPr lang="ja-JP" altLang="en-US" b="1" spc="288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シミ・そばかす</a:t>
              </a:r>
              <a:endParaRPr lang="en-US" altLang="ja-JP" b="1" spc="288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  <a:p>
              <a:pPr>
                <a:lnSpc>
                  <a:spcPts val="4038"/>
                </a:lnSpc>
              </a:pPr>
              <a:r>
                <a:rPr lang="ja-JP" altLang="en-US" b="1" spc="288" dirty="0">
                  <a:solidFill>
                    <a:srgbClr val="693E7A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✓</a:t>
              </a:r>
              <a:r>
                <a:rPr lang="ja-JP" altLang="en-US" b="1" spc="288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乾燥・くすみ</a:t>
              </a:r>
              <a:endParaRPr lang="en-US" altLang="ja-JP" b="1" spc="288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  <p:sp>
          <p:nvSpPr>
            <p:cNvPr id="39" name="TextBox 7">
              <a:extLst>
                <a:ext uri="{FF2B5EF4-FFF2-40B4-BE49-F238E27FC236}">
                  <a16:creationId xmlns:a16="http://schemas.microsoft.com/office/drawing/2014/main" id="{E6240AD3-9B95-A713-806A-FEF509D6D2A4}"/>
                </a:ext>
              </a:extLst>
            </p:cNvPr>
            <p:cNvSpPr txBox="1"/>
            <p:nvPr/>
          </p:nvSpPr>
          <p:spPr>
            <a:xfrm>
              <a:off x="5371392" y="2451353"/>
              <a:ext cx="3482972" cy="454548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038"/>
                </a:lnSpc>
              </a:pPr>
              <a:r>
                <a:rPr lang="ja-JP" altLang="en-US" sz="2000" b="1" spc="288" dirty="0">
                  <a:solidFill>
                    <a:srgbClr val="693E7A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こんなお悩みにオススメ！</a:t>
              </a:r>
              <a:endParaRPr lang="en-US" altLang="ja-JP" sz="2000" b="1" spc="288" dirty="0">
                <a:solidFill>
                  <a:srgbClr val="693E7A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</p:grpSp>
      <p:sp>
        <p:nvSpPr>
          <p:cNvPr id="12" name="TextBox 9">
            <a:extLst>
              <a:ext uri="{FF2B5EF4-FFF2-40B4-BE49-F238E27FC236}">
                <a16:creationId xmlns:a16="http://schemas.microsoft.com/office/drawing/2014/main" id="{949653A5-7DB3-1C14-ED79-4C5EBE007C2D}"/>
              </a:ext>
            </a:extLst>
          </p:cNvPr>
          <p:cNvSpPr txBox="1"/>
          <p:nvPr/>
        </p:nvSpPr>
        <p:spPr>
          <a:xfrm>
            <a:off x="1292180" y="5099022"/>
            <a:ext cx="2711823" cy="419577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03"/>
              </a:lnSpc>
            </a:pPr>
            <a:r>
              <a:rPr lang="en-US" sz="2800" b="1" spc="236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15min ￥</a:t>
            </a:r>
            <a:r>
              <a:rPr lang="en-US" altLang="ja-JP" sz="2800" b="1" spc="236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3,000</a:t>
            </a:r>
            <a:endParaRPr lang="en-US" sz="2800" b="1" spc="236" dirty="0">
              <a:solidFill>
                <a:schemeClr val="bg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45" name="TextBox 9">
            <a:extLst>
              <a:ext uri="{FF2B5EF4-FFF2-40B4-BE49-F238E27FC236}">
                <a16:creationId xmlns:a16="http://schemas.microsoft.com/office/drawing/2014/main" id="{7B087F5E-2CBC-E883-E137-4C3F12A92670}"/>
              </a:ext>
            </a:extLst>
          </p:cNvPr>
          <p:cNvSpPr txBox="1"/>
          <p:nvPr/>
        </p:nvSpPr>
        <p:spPr>
          <a:xfrm>
            <a:off x="5746135" y="5088666"/>
            <a:ext cx="2708845" cy="4195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03"/>
              </a:lnSpc>
            </a:pPr>
            <a:r>
              <a:rPr lang="en-US" altLang="ja-JP" sz="2800" b="1" spc="236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20</a:t>
            </a:r>
            <a:r>
              <a:rPr lang="en-US" sz="2800" b="1" spc="236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min ￥</a:t>
            </a:r>
            <a:r>
              <a:rPr lang="en-US" altLang="ja-JP" sz="2800" b="1" spc="236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5,000</a:t>
            </a:r>
            <a:endParaRPr lang="en-US" sz="2800" b="1" spc="236" dirty="0">
              <a:solidFill>
                <a:schemeClr val="bg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pic>
        <p:nvPicPr>
          <p:cNvPr id="21" name="図 20" descr="ロゴ&#10;&#10;自動的に生成された説明">
            <a:extLst>
              <a:ext uri="{FF2B5EF4-FFF2-40B4-BE49-F238E27FC236}">
                <a16:creationId xmlns:a16="http://schemas.microsoft.com/office/drawing/2014/main" id="{B5D8FB96-B5D1-4F43-24D4-57BDAD4A87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67" b="97593" l="10000" r="99815">
                        <a14:foregroundMark x1="79074" y1="7500" x2="94722" y2="6944"/>
                        <a14:foregroundMark x1="94722" y1="6944" x2="99074" y2="16852"/>
                        <a14:foregroundMark x1="99074" y1="16852" x2="96296" y2="74537"/>
                        <a14:foregroundMark x1="96296" y1="74537" x2="98519" y2="82870"/>
                        <a14:foregroundMark x1="98519" y1="82870" x2="97778" y2="94537"/>
                        <a14:foregroundMark x1="97778" y1="94537" x2="87870" y2="99630"/>
                        <a14:foregroundMark x1="87870" y1="99630" x2="61111" y2="94630"/>
                        <a14:foregroundMark x1="61111" y1="94630" x2="58519" y2="80926"/>
                        <a14:foregroundMark x1="58519" y1="80926" x2="68426" y2="22222"/>
                        <a14:foregroundMark x1="68426" y1="22222" x2="77500" y2="9907"/>
                        <a14:foregroundMark x1="77500" y1="9907" x2="81111" y2="6667"/>
                        <a14:foregroundMark x1="86667" y1="14630" x2="92315" y2="24444"/>
                        <a14:foregroundMark x1="92315" y1="24444" x2="88426" y2="18611"/>
                        <a14:foregroundMark x1="88426" y1="18611" x2="86944" y2="14167"/>
                        <a14:foregroundMark x1="91944" y1="11389" x2="91574" y2="11944"/>
                        <a14:foregroundMark x1="91944" y1="10185" x2="92222" y2="10278"/>
                        <a14:foregroundMark x1="86944" y1="16481" x2="72500" y2="35185"/>
                        <a14:foregroundMark x1="72500" y1="35185" x2="70000" y2="49352"/>
                        <a14:foregroundMark x1="70000" y1="49352" x2="81759" y2="24537"/>
                        <a14:foregroundMark x1="81759" y1="24537" x2="87963" y2="18704"/>
                        <a14:foregroundMark x1="87963" y1="18704" x2="86204" y2="15833"/>
                        <a14:foregroundMark x1="79815" y1="51389" x2="71296" y2="69630"/>
                        <a14:foregroundMark x1="71296" y1="69630" x2="70833" y2="77222"/>
                        <a14:foregroundMark x1="70833" y1="77222" x2="77963" y2="81389"/>
                        <a14:foregroundMark x1="77963" y1="81389" x2="88056" y2="82685"/>
                        <a14:foregroundMark x1="88056" y1="82685" x2="92222" y2="76759"/>
                        <a14:foregroundMark x1="92222" y1="76759" x2="83241" y2="52778"/>
                        <a14:foregroundMark x1="83241" y1="52778" x2="79352" y2="51759"/>
                        <a14:foregroundMark x1="78426" y1="59352" x2="77685" y2="75556"/>
                        <a14:foregroundMark x1="77685" y1="75556" x2="83611" y2="79444"/>
                        <a14:foregroundMark x1="83611" y1="79444" x2="83611" y2="70093"/>
                        <a14:foregroundMark x1="83611" y1="70093" x2="78611" y2="55556"/>
                        <a14:foregroundMark x1="58611" y1="91944" x2="92407" y2="86852"/>
                        <a14:foregroundMark x1="92407" y1="86852" x2="98796" y2="91481"/>
                        <a14:foregroundMark x1="98796" y1="91481" x2="91944" y2="95370"/>
                        <a14:foregroundMark x1="91944" y1="95370" x2="60093" y2="94352"/>
                        <a14:foregroundMark x1="60093" y1="94352" x2="60833" y2="91296"/>
                        <a14:foregroundMark x1="95278" y1="96852" x2="89444" y2="91759"/>
                        <a14:foregroundMark x1="89444" y1="91759" x2="98796" y2="90185"/>
                        <a14:foregroundMark x1="98796" y1="90185" x2="94630" y2="97593"/>
                        <a14:foregroundMark x1="94630" y1="97593" x2="93796" y2="97500"/>
                        <a14:foregroundMark x1="99074" y1="94167" x2="99815" y2="91574"/>
                        <a14:foregroundMark x1="83333" y1="23056" x2="83796" y2="22870"/>
                        <a14:foregroundMark x1="80926" y1="23981" x2="76852" y2="16204"/>
                        <a14:foregroundMark x1="76852" y1="16204" x2="85185" y2="16574"/>
                        <a14:foregroundMark x1="85185" y1="16574" x2="77963" y2="24537"/>
                        <a14:foregroundMark x1="77963" y1="24537" x2="77130" y2="24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922678"/>
            <a:ext cx="2451525" cy="24515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1068</TotalTime>
  <Words>89</Words>
  <Application>Microsoft Office PowerPoint</Application>
  <PresentationFormat>A4 210 x 297 mm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游明朝</vt:lpstr>
      <vt:lpstr>游ゴシック</vt:lpstr>
      <vt:lpstr>Calibri Light</vt:lpstr>
      <vt:lpstr>Calibri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イエローナチュラル美容サロンメニュー表</dc:title>
  <dc:creator>user</dc:creator>
  <cp:lastModifiedBy>【営業】 共有アカウント</cp:lastModifiedBy>
  <cp:revision>16</cp:revision>
  <dcterms:created xsi:type="dcterms:W3CDTF">2006-08-16T00:00:00Z</dcterms:created>
  <dcterms:modified xsi:type="dcterms:W3CDTF">2023-12-14T06:19:39Z</dcterms:modified>
  <dc:identifier>DAFyJUeA1cE</dc:identifier>
</cp:coreProperties>
</file>