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95"/>
    <a:srgbClr val="4472C4"/>
    <a:srgbClr val="E2CD9A"/>
    <a:srgbClr val="DAC68F"/>
    <a:srgbClr val="F1E0B6"/>
    <a:srgbClr val="D3C5B8"/>
    <a:srgbClr val="C1B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7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08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88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79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34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17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61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76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47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2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DD6A-14D2-496C-812E-635652A3729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018D-A2CA-490B-9309-71446DBD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1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白黒の写真に文字の書かれた紙&#10;&#10;低い精度で自動的に生成された説明">
            <a:extLst>
              <a:ext uri="{FF2B5EF4-FFF2-40B4-BE49-F238E27FC236}">
                <a16:creationId xmlns:a16="http://schemas.microsoft.com/office/drawing/2014/main" id="{AAA84B6B-FD3C-6EE5-E60C-EF6030CC7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2" b="2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A5DDC3-05E1-1C34-630E-79D5E3C16317}"/>
              </a:ext>
            </a:extLst>
          </p:cNvPr>
          <p:cNvGrpSpPr/>
          <p:nvPr/>
        </p:nvGrpSpPr>
        <p:grpSpPr>
          <a:xfrm>
            <a:off x="7431857" y="3139150"/>
            <a:ext cx="1386840" cy="1386840"/>
            <a:chOff x="7396480" y="3490094"/>
            <a:chExt cx="1386840" cy="138684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0468F669-95B1-6867-983C-F43845B45C3A}"/>
                </a:ext>
              </a:extLst>
            </p:cNvPr>
            <p:cNvSpPr/>
            <p:nvPr/>
          </p:nvSpPr>
          <p:spPr>
            <a:xfrm>
              <a:off x="7396480" y="3490094"/>
              <a:ext cx="1386840" cy="1386840"/>
            </a:xfrm>
            <a:prstGeom prst="ellipse">
              <a:avLst/>
            </a:prstGeom>
            <a:solidFill>
              <a:srgbClr val="E0CB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B79ADAC-5A89-F6D5-46D6-A1401D115CC6}"/>
                </a:ext>
              </a:extLst>
            </p:cNvPr>
            <p:cNvSpPr txBox="1"/>
            <p:nvPr/>
          </p:nvSpPr>
          <p:spPr>
            <a:xfrm>
              <a:off x="7444740" y="3598739"/>
              <a:ext cx="12903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美容液</a:t>
              </a:r>
              <a:endPara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en-US" altLang="ja-JP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本分</a:t>
              </a:r>
              <a:endPara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以上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配合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FB20E6B-4CA3-5C4C-5341-84964C6C279B}"/>
              </a:ext>
            </a:extLst>
          </p:cNvPr>
          <p:cNvGrpSpPr/>
          <p:nvPr/>
        </p:nvGrpSpPr>
        <p:grpSpPr>
          <a:xfrm>
            <a:off x="6538578" y="4338397"/>
            <a:ext cx="1386840" cy="1386840"/>
            <a:chOff x="6548739" y="4653280"/>
            <a:chExt cx="1386840" cy="1386840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11A09FA8-7731-B174-E33C-58CD0FC6C3C1}"/>
                </a:ext>
              </a:extLst>
            </p:cNvPr>
            <p:cNvSpPr/>
            <p:nvPr/>
          </p:nvSpPr>
          <p:spPr>
            <a:xfrm>
              <a:off x="6548739" y="4653280"/>
              <a:ext cx="1386840" cy="1386840"/>
            </a:xfrm>
            <a:prstGeom prst="ellipse">
              <a:avLst/>
            </a:prstGeom>
            <a:solidFill>
              <a:srgbClr val="E0CB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9D0CEAF-A2A0-79CA-76B3-B32D84732751}"/>
                </a:ext>
              </a:extLst>
            </p:cNvPr>
            <p:cNvSpPr txBox="1"/>
            <p:nvPr/>
          </p:nvSpPr>
          <p:spPr>
            <a:xfrm>
              <a:off x="6548739" y="5115868"/>
              <a:ext cx="13868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高密着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15E54D4-C444-92C1-274B-D088AD2A43A1}"/>
              </a:ext>
            </a:extLst>
          </p:cNvPr>
          <p:cNvGrpSpPr/>
          <p:nvPr/>
        </p:nvGrpSpPr>
        <p:grpSpPr>
          <a:xfrm>
            <a:off x="8319214" y="4338397"/>
            <a:ext cx="1386840" cy="1386840"/>
            <a:chOff x="8250757" y="4655820"/>
            <a:chExt cx="1386840" cy="1386840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5EA2C786-40E1-A316-16D4-43880A7194A3}"/>
                </a:ext>
              </a:extLst>
            </p:cNvPr>
            <p:cNvSpPr/>
            <p:nvPr/>
          </p:nvSpPr>
          <p:spPr>
            <a:xfrm>
              <a:off x="8250757" y="4655820"/>
              <a:ext cx="1386840" cy="1386840"/>
            </a:xfrm>
            <a:prstGeom prst="ellipse">
              <a:avLst/>
            </a:prstGeom>
            <a:solidFill>
              <a:srgbClr val="E0CB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A650430-0E75-9CC9-D7FE-C898EEE20602}"/>
                </a:ext>
              </a:extLst>
            </p:cNvPr>
            <p:cNvSpPr txBox="1"/>
            <p:nvPr/>
          </p:nvSpPr>
          <p:spPr>
            <a:xfrm>
              <a:off x="8250757" y="4933742"/>
              <a:ext cx="13868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高保水</a:t>
              </a:r>
              <a:endPara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高保湿</a:t>
              </a:r>
              <a:endPara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1983C27-7A14-096E-C9FA-44C4C313F9A7}"/>
              </a:ext>
            </a:extLst>
          </p:cNvPr>
          <p:cNvGrpSpPr/>
          <p:nvPr/>
        </p:nvGrpSpPr>
        <p:grpSpPr>
          <a:xfrm>
            <a:off x="5501949" y="5937610"/>
            <a:ext cx="2073259" cy="707886"/>
            <a:chOff x="5831612" y="6091391"/>
            <a:chExt cx="2073259" cy="707886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483601D-AE66-3B04-ECBF-DCA33C2E0FB2}"/>
                </a:ext>
              </a:extLst>
            </p:cNvPr>
            <p:cNvSpPr txBox="1"/>
            <p:nvPr/>
          </p:nvSpPr>
          <p:spPr>
            <a:xfrm>
              <a:off x="5831612" y="6091391"/>
              <a:ext cx="20732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BioCellulose</a:t>
              </a:r>
              <a:endPara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en-US" altLang="ja-JP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MoistMask</a:t>
              </a:r>
              <a:endPara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4ECCD4B-C81A-92D5-645D-9EE0CCC59259}"/>
                </a:ext>
              </a:extLst>
            </p:cNvPr>
            <p:cNvSpPr txBox="1"/>
            <p:nvPr/>
          </p:nvSpPr>
          <p:spPr>
            <a:xfrm>
              <a:off x="7328474" y="6332690"/>
              <a:ext cx="243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B637A8-4D70-4C27-2C06-770C7DD1E9B1}"/>
              </a:ext>
            </a:extLst>
          </p:cNvPr>
          <p:cNvSpPr txBox="1"/>
          <p:nvPr/>
        </p:nvSpPr>
        <p:spPr>
          <a:xfrm>
            <a:off x="7226919" y="5994756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1,100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税込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)/1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枚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11,000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税込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)/10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枚セット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7FD0F1-682D-D84F-3A48-8CE592363D87}"/>
              </a:ext>
            </a:extLst>
          </p:cNvPr>
          <p:cNvSpPr txBox="1"/>
          <p:nvPr/>
        </p:nvSpPr>
        <p:spPr>
          <a:xfrm>
            <a:off x="-149072" y="521623"/>
            <a:ext cx="61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肌に吸い付く予想外の密着感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6C696B0-1B71-5217-7357-074FE155234E}"/>
              </a:ext>
            </a:extLst>
          </p:cNvPr>
          <p:cNvSpPr txBox="1"/>
          <p:nvPr/>
        </p:nvSpPr>
        <p:spPr>
          <a:xfrm>
            <a:off x="1086553" y="111655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―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ハリを実感できる肌へ －</a:t>
            </a:r>
          </a:p>
        </p:txBody>
      </p:sp>
    </p:spTree>
    <p:extLst>
      <p:ext uri="{BB962C8B-B14F-4D97-AF65-F5344CB8AC3E}">
        <p14:creationId xmlns:p14="http://schemas.microsoft.com/office/powerpoint/2010/main" val="95162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1499</TotalTime>
  <Words>42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6</cp:revision>
  <cp:lastPrinted>2023-11-07T01:08:27Z</cp:lastPrinted>
  <dcterms:created xsi:type="dcterms:W3CDTF">2023-10-13T05:11:34Z</dcterms:created>
  <dcterms:modified xsi:type="dcterms:W3CDTF">2023-11-08T02:02:57Z</dcterms:modified>
</cp:coreProperties>
</file>